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notesMasterIdLst>
    <p:notesMasterId r:id="rId22"/>
  </p:notesMasterIdLst>
  <p:handoutMasterIdLst>
    <p:handoutMasterId r:id="rId23"/>
  </p:handoutMasterIdLst>
  <p:sldIdLst>
    <p:sldId id="278" r:id="rId2"/>
    <p:sldId id="282" r:id="rId3"/>
    <p:sldId id="314" r:id="rId4"/>
    <p:sldId id="329" r:id="rId5"/>
    <p:sldId id="296" r:id="rId6"/>
    <p:sldId id="316" r:id="rId7"/>
    <p:sldId id="317" r:id="rId8"/>
    <p:sldId id="315" r:id="rId9"/>
    <p:sldId id="318" r:id="rId10"/>
    <p:sldId id="319" r:id="rId11"/>
    <p:sldId id="320" r:id="rId12"/>
    <p:sldId id="321" r:id="rId13"/>
    <p:sldId id="322" r:id="rId14"/>
    <p:sldId id="323" r:id="rId15"/>
    <p:sldId id="324" r:id="rId16"/>
    <p:sldId id="325" r:id="rId17"/>
    <p:sldId id="326" r:id="rId18"/>
    <p:sldId id="327" r:id="rId19"/>
    <p:sldId id="328" r:id="rId20"/>
    <p:sldId id="293" r:id="rId21"/>
  </p:sldIdLst>
  <p:sldSz cx="12192000" cy="6858000"/>
  <p:notesSz cx="10234613" cy="7104063"/>
  <p:defaultTextStyle>
    <a:defPPr rtl="0">
      <a:defRPr lang="it-IT"/>
    </a:defPPr>
    <a:lvl1pPr marL="0" algn="l" defTabSz="457200" rtl="0" eaLnBrk="1" latinLnBrk="0" hangingPunct="1">
      <a:defRPr lang="it-IT" sz="1800" kern="1200">
        <a:solidFill>
          <a:schemeClr val="tx1"/>
        </a:solidFill>
        <a:latin typeface="+mn-lt"/>
        <a:ea typeface="+mn-ea"/>
        <a:cs typeface="+mn-cs"/>
      </a:defRPr>
    </a:lvl1pPr>
    <a:lvl2pPr marL="457200" algn="l" defTabSz="457200" rtl="0" eaLnBrk="1" latinLnBrk="0" hangingPunct="1">
      <a:defRPr lang="it-IT" sz="1800" kern="1200">
        <a:solidFill>
          <a:schemeClr val="tx1"/>
        </a:solidFill>
        <a:latin typeface="+mn-lt"/>
        <a:ea typeface="+mn-ea"/>
        <a:cs typeface="+mn-cs"/>
      </a:defRPr>
    </a:lvl2pPr>
    <a:lvl3pPr marL="914400" algn="l" defTabSz="457200" rtl="0" eaLnBrk="1" latinLnBrk="0" hangingPunct="1">
      <a:defRPr lang="it-IT" sz="1800" kern="1200">
        <a:solidFill>
          <a:schemeClr val="tx1"/>
        </a:solidFill>
        <a:latin typeface="+mn-lt"/>
        <a:ea typeface="+mn-ea"/>
        <a:cs typeface="+mn-cs"/>
      </a:defRPr>
    </a:lvl3pPr>
    <a:lvl4pPr marL="1371600" algn="l" defTabSz="457200" rtl="0" eaLnBrk="1" latinLnBrk="0" hangingPunct="1">
      <a:defRPr lang="it-IT" sz="1800" kern="1200">
        <a:solidFill>
          <a:schemeClr val="tx1"/>
        </a:solidFill>
        <a:latin typeface="+mn-lt"/>
        <a:ea typeface="+mn-ea"/>
        <a:cs typeface="+mn-cs"/>
      </a:defRPr>
    </a:lvl4pPr>
    <a:lvl5pPr marL="1828800" algn="l" defTabSz="457200" rtl="0" eaLnBrk="1" latinLnBrk="0" hangingPunct="1">
      <a:defRPr lang="it-IT" sz="1800" kern="1200">
        <a:solidFill>
          <a:schemeClr val="tx1"/>
        </a:solidFill>
        <a:latin typeface="+mn-lt"/>
        <a:ea typeface="+mn-ea"/>
        <a:cs typeface="+mn-cs"/>
      </a:defRPr>
    </a:lvl5pPr>
    <a:lvl6pPr marL="2286000" algn="l" defTabSz="457200" rtl="0" eaLnBrk="1" latinLnBrk="0" hangingPunct="1">
      <a:defRPr lang="it-IT" sz="1800" kern="1200">
        <a:solidFill>
          <a:schemeClr val="tx1"/>
        </a:solidFill>
        <a:latin typeface="+mn-lt"/>
        <a:ea typeface="+mn-ea"/>
        <a:cs typeface="+mn-cs"/>
      </a:defRPr>
    </a:lvl6pPr>
    <a:lvl7pPr marL="2743200" algn="l" defTabSz="457200" rtl="0" eaLnBrk="1" latinLnBrk="0" hangingPunct="1">
      <a:defRPr lang="it-IT" sz="1800" kern="1200">
        <a:solidFill>
          <a:schemeClr val="tx1"/>
        </a:solidFill>
        <a:latin typeface="+mn-lt"/>
        <a:ea typeface="+mn-ea"/>
        <a:cs typeface="+mn-cs"/>
      </a:defRPr>
    </a:lvl7pPr>
    <a:lvl8pPr marL="3200400" algn="l" defTabSz="457200" rtl="0" eaLnBrk="1" latinLnBrk="0" hangingPunct="1">
      <a:defRPr lang="it-IT" sz="1800" kern="1200">
        <a:solidFill>
          <a:schemeClr val="tx1"/>
        </a:solidFill>
        <a:latin typeface="+mn-lt"/>
        <a:ea typeface="+mn-ea"/>
        <a:cs typeface="+mn-cs"/>
      </a:defRPr>
    </a:lvl8pPr>
    <a:lvl9pPr marL="3657600" algn="l" defTabSz="457200" rtl="0" eaLnBrk="1" latinLnBrk="0" hangingPunct="1">
      <a:defRPr lang="it-IT" sz="1800" kern="1200">
        <a:solidFill>
          <a:schemeClr val="tx1"/>
        </a:solidFill>
        <a:latin typeface="+mn-lt"/>
        <a:ea typeface="+mn-ea"/>
        <a:cs typeface="+mn-cs"/>
      </a:defRPr>
    </a:lvl9pPr>
  </p:defaultTextStyle>
  <p:extLst>
    <p:ext uri="{EFAFB233-063F-42B5-8137-9DF3F51BA10A}">
      <p15:sldGuideLst xmlns:p15="http://schemas.microsoft.com/office/powerpoint/2012/main">
        <p15:guide id="1" userDrawn="1">
          <p15:clr>
            <a:srgbClr val="A4A3A4"/>
          </p15:clr>
        </p15:guide>
        <p15:guide id="2" pos="456" userDrawn="1">
          <p15:clr>
            <a:srgbClr val="A4A3A4"/>
          </p15:clr>
        </p15:guide>
        <p15:guide id="3" orient="horz" pos="2616" userDrawn="1">
          <p15:clr>
            <a:srgbClr val="A4A3A4"/>
          </p15:clr>
        </p15:guide>
        <p15:guide id="4" orient="horz" pos="3264" userDrawn="1">
          <p15:clr>
            <a:srgbClr val="A4A3A4"/>
          </p15:clr>
        </p15:guide>
        <p15:guide id="5" pos="6912" userDrawn="1">
          <p15:clr>
            <a:srgbClr val="A4A3A4"/>
          </p15:clr>
        </p15:guide>
        <p15:guide id="6" orient="horz" pos="2136" userDrawn="1">
          <p15:clr>
            <a:srgbClr val="A4A3A4"/>
          </p15:clr>
        </p15:guide>
        <p15:guide id="7" orient="horz" pos="4008" userDrawn="1">
          <p15:clr>
            <a:srgbClr val="A4A3A4"/>
          </p15:clr>
        </p15:guide>
        <p15:guide id="8" orient="horz" pos="1152" userDrawn="1">
          <p15:clr>
            <a:srgbClr val="A4A3A4"/>
          </p15:clr>
        </p15:guide>
        <p15:guide id="9" orient="horz" pos="2352" userDrawn="1">
          <p15:clr>
            <a:srgbClr val="A4A3A4"/>
          </p15:clr>
        </p15:guide>
        <p15:guide id="10" orient="horz" pos="1512" userDrawn="1">
          <p15:clr>
            <a:srgbClr val="A4A3A4"/>
          </p15:clr>
        </p15:guide>
        <p15:guide id="11" pos="7680" userDrawn="1">
          <p15:clr>
            <a:srgbClr val="A4A3A4"/>
          </p15:clr>
        </p15:guide>
        <p15:guide id="12" pos="6696" userDrawn="1">
          <p15:clr>
            <a:srgbClr val="A4A3A4"/>
          </p15:clr>
        </p15:guide>
        <p15:guide id="13" pos="1008" userDrawn="1">
          <p15:clr>
            <a:srgbClr val="A4A3A4"/>
          </p15:clr>
        </p15:guide>
        <p15:guide id="14" pos="1584"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4" orient="horz" pos="960"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09" autoAdjust="0"/>
  </p:normalViewPr>
  <p:slideViewPr>
    <p:cSldViewPr snapToGrid="0" snapToObjects="1">
      <p:cViewPr varScale="1">
        <p:scale>
          <a:sx n="69" d="100"/>
          <a:sy n="69" d="100"/>
        </p:scale>
        <p:origin x="738" y="48"/>
      </p:cViewPr>
      <p:guideLst>
        <p:guide/>
        <p:guide pos="456"/>
        <p:guide orient="horz" pos="2616"/>
        <p:guide orient="horz" pos="3264"/>
        <p:guide pos="6912"/>
        <p:guide orient="horz" pos="2136"/>
        <p:guide orient="horz" pos="4008"/>
        <p:guide orient="horz" pos="1152"/>
        <p:guide orient="horz" pos="2352"/>
        <p:guide orient="horz" pos="1512"/>
        <p:guide pos="7680"/>
        <p:guide pos="6696"/>
        <p:guide pos="1008"/>
        <p:guide pos="1584"/>
        <p:guide pos="2136"/>
        <p:guide pos="2760"/>
        <p:guide pos="3288"/>
        <p:guide pos="4032"/>
        <p:guide pos="4392"/>
        <p:guide pos="4944"/>
        <p:guide pos="5544"/>
        <p:guide pos="6072"/>
        <p:guide orient="horz" pos="2448"/>
        <p:guide orient="horz" pos="960"/>
        <p:guide pos="5256"/>
        <p:guide pos="7261"/>
      </p:guideLst>
    </p:cSldViewPr>
  </p:slideViewPr>
  <p:notesTextViewPr>
    <p:cViewPr>
      <p:scale>
        <a:sx n="1" d="1"/>
        <a:sy n="1" d="1"/>
      </p:scale>
      <p:origin x="0" y="0"/>
    </p:cViewPr>
  </p:notesTextViewPr>
  <p:notesViewPr>
    <p:cSldViewPr snapToGrid="0" snapToObjects="1">
      <p:cViewPr varScale="1">
        <p:scale>
          <a:sx n="37" d="100"/>
          <a:sy n="37" d="100"/>
        </p:scale>
        <p:origin x="4134"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5247819D-F1CB-53B6-B1A3-051EEF8AE17F}"/>
              </a:ext>
            </a:extLst>
          </p:cNvPr>
          <p:cNvSpPr>
            <a:spLocks noGrp="1"/>
          </p:cNvSpPr>
          <p:nvPr>
            <p:ph type="hdr" sz="quarter"/>
          </p:nvPr>
        </p:nvSpPr>
        <p:spPr>
          <a:xfrm>
            <a:off x="0" y="0"/>
            <a:ext cx="4434999" cy="356128"/>
          </a:xfrm>
          <a:prstGeom prst="rect">
            <a:avLst/>
          </a:prstGeom>
        </p:spPr>
        <p:txBody>
          <a:bodyPr vert="horz" lIns="41605" tIns="20803" rIns="41605" bIns="20803" rtlCol="0"/>
          <a:lstStyle>
            <a:lvl1pPr algn="l">
              <a:defRPr sz="500"/>
            </a:lvl1pPr>
          </a:lstStyle>
          <a:p>
            <a:endParaRPr lang="it-IT"/>
          </a:p>
        </p:txBody>
      </p:sp>
      <p:sp>
        <p:nvSpPr>
          <p:cNvPr id="3" name="Segnaposto data 2">
            <a:extLst>
              <a:ext uri="{FF2B5EF4-FFF2-40B4-BE49-F238E27FC236}">
                <a16:creationId xmlns:a16="http://schemas.microsoft.com/office/drawing/2014/main" id="{2A0DDE6F-9299-B8DF-CCB3-2CA9E78A55E8}"/>
              </a:ext>
            </a:extLst>
          </p:cNvPr>
          <p:cNvSpPr>
            <a:spLocks noGrp="1"/>
          </p:cNvSpPr>
          <p:nvPr>
            <p:ph type="dt" sz="quarter" idx="1"/>
          </p:nvPr>
        </p:nvSpPr>
        <p:spPr>
          <a:xfrm>
            <a:off x="5797245" y="0"/>
            <a:ext cx="4434999" cy="356128"/>
          </a:xfrm>
          <a:prstGeom prst="rect">
            <a:avLst/>
          </a:prstGeom>
        </p:spPr>
        <p:txBody>
          <a:bodyPr vert="horz" lIns="41605" tIns="20803" rIns="41605" bIns="20803" rtlCol="0"/>
          <a:lstStyle>
            <a:lvl1pPr algn="r">
              <a:defRPr sz="500"/>
            </a:lvl1pPr>
          </a:lstStyle>
          <a:p>
            <a:fld id="{211A2221-340C-4102-8331-69C7DD466B9E}" type="datetime1">
              <a:rPr lang="it-IT" smtClean="0"/>
              <a:t>12/03/2024</a:t>
            </a:fld>
            <a:endParaRPr lang="it-IT"/>
          </a:p>
        </p:txBody>
      </p:sp>
      <p:sp>
        <p:nvSpPr>
          <p:cNvPr id="4" name="Segnaposto piè di pagina 3">
            <a:extLst>
              <a:ext uri="{FF2B5EF4-FFF2-40B4-BE49-F238E27FC236}">
                <a16:creationId xmlns:a16="http://schemas.microsoft.com/office/drawing/2014/main" id="{CB3DF9A0-78B3-B87B-E72F-87B083E9DC81}"/>
              </a:ext>
            </a:extLst>
          </p:cNvPr>
          <p:cNvSpPr>
            <a:spLocks noGrp="1"/>
          </p:cNvSpPr>
          <p:nvPr>
            <p:ph type="ftr" sz="quarter" idx="2"/>
          </p:nvPr>
        </p:nvSpPr>
        <p:spPr>
          <a:xfrm>
            <a:off x="0" y="6747935"/>
            <a:ext cx="4434999" cy="356128"/>
          </a:xfrm>
          <a:prstGeom prst="rect">
            <a:avLst/>
          </a:prstGeom>
        </p:spPr>
        <p:txBody>
          <a:bodyPr vert="horz" lIns="41605" tIns="20803" rIns="41605" bIns="20803" rtlCol="0" anchor="b"/>
          <a:lstStyle>
            <a:lvl1pPr algn="l">
              <a:defRPr sz="500"/>
            </a:lvl1pPr>
          </a:lstStyle>
          <a:p>
            <a:endParaRPr lang="it-IT"/>
          </a:p>
        </p:txBody>
      </p:sp>
      <p:sp>
        <p:nvSpPr>
          <p:cNvPr id="5" name="Segnaposto numero diapositiva 4">
            <a:extLst>
              <a:ext uri="{FF2B5EF4-FFF2-40B4-BE49-F238E27FC236}">
                <a16:creationId xmlns:a16="http://schemas.microsoft.com/office/drawing/2014/main" id="{C3423EA6-72C0-6381-6233-C9F564383D29}"/>
              </a:ext>
            </a:extLst>
          </p:cNvPr>
          <p:cNvSpPr>
            <a:spLocks noGrp="1"/>
          </p:cNvSpPr>
          <p:nvPr>
            <p:ph type="sldNum" sz="quarter" idx="3"/>
          </p:nvPr>
        </p:nvSpPr>
        <p:spPr>
          <a:xfrm>
            <a:off x="5797245" y="6747935"/>
            <a:ext cx="4434999" cy="356128"/>
          </a:xfrm>
          <a:prstGeom prst="rect">
            <a:avLst/>
          </a:prstGeom>
        </p:spPr>
        <p:txBody>
          <a:bodyPr vert="horz" lIns="41605" tIns="20803" rIns="41605" bIns="20803" rtlCol="0" anchor="b"/>
          <a:lstStyle>
            <a:lvl1pPr algn="r">
              <a:defRPr sz="500"/>
            </a:lvl1pPr>
          </a:lstStyle>
          <a:p>
            <a:fld id="{838C2FFB-0891-454A-BBF6-17FC30BA47A1}" type="slidenum">
              <a:rPr lang="it-IT" smtClean="0"/>
              <a:t>‹#›</a:t>
            </a:fld>
            <a:endParaRPr lang="it-IT"/>
          </a:p>
        </p:txBody>
      </p:sp>
    </p:spTree>
    <p:extLst>
      <p:ext uri="{BB962C8B-B14F-4D97-AF65-F5344CB8AC3E}">
        <p14:creationId xmlns:p14="http://schemas.microsoft.com/office/powerpoint/2010/main" val="12031103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lang="it-IT" sz="600" kern="1200">
        <a:solidFill>
          <a:schemeClr val="tx1"/>
        </a:solidFill>
        <a:latin typeface="+mn-lt"/>
        <a:ea typeface="+mn-ea"/>
        <a:cs typeface="+mn-cs"/>
      </a:defRPr>
    </a:lvl1pPr>
    <a:lvl2pPr marL="228600" algn="l" defTabSz="457200" rtl="0" eaLnBrk="1" latinLnBrk="0" hangingPunct="1">
      <a:defRPr lang="it-IT" sz="600" kern="1200">
        <a:solidFill>
          <a:schemeClr val="tx1"/>
        </a:solidFill>
        <a:latin typeface="+mn-lt"/>
        <a:ea typeface="+mn-ea"/>
        <a:cs typeface="+mn-cs"/>
      </a:defRPr>
    </a:lvl2pPr>
    <a:lvl3pPr marL="457200" algn="l" defTabSz="457200" rtl="0" eaLnBrk="1" latinLnBrk="0" hangingPunct="1">
      <a:defRPr lang="it-IT" sz="600" kern="1200">
        <a:solidFill>
          <a:schemeClr val="tx1"/>
        </a:solidFill>
        <a:latin typeface="+mn-lt"/>
        <a:ea typeface="+mn-ea"/>
        <a:cs typeface="+mn-cs"/>
      </a:defRPr>
    </a:lvl3pPr>
    <a:lvl4pPr marL="685800" algn="l" defTabSz="457200" rtl="0" eaLnBrk="1" latinLnBrk="0" hangingPunct="1">
      <a:defRPr lang="it-IT" sz="600" kern="1200">
        <a:solidFill>
          <a:schemeClr val="tx1"/>
        </a:solidFill>
        <a:latin typeface="+mn-lt"/>
        <a:ea typeface="+mn-ea"/>
        <a:cs typeface="+mn-cs"/>
      </a:defRPr>
    </a:lvl4pPr>
    <a:lvl5pPr marL="914400" algn="l" defTabSz="457200" rtl="0" eaLnBrk="1" latinLnBrk="0" hangingPunct="1">
      <a:defRPr lang="it-IT" sz="600" kern="1200">
        <a:solidFill>
          <a:schemeClr val="tx1"/>
        </a:solidFill>
        <a:latin typeface="+mn-lt"/>
        <a:ea typeface="+mn-ea"/>
        <a:cs typeface="+mn-cs"/>
      </a:defRPr>
    </a:lvl5pPr>
    <a:lvl6pPr marL="1143000" algn="l" defTabSz="457200" rtl="0" eaLnBrk="1" latinLnBrk="0" hangingPunct="1">
      <a:defRPr lang="it-IT" sz="600" kern="1200">
        <a:solidFill>
          <a:schemeClr val="tx1"/>
        </a:solidFill>
        <a:latin typeface="+mn-lt"/>
        <a:ea typeface="+mn-ea"/>
        <a:cs typeface="+mn-cs"/>
      </a:defRPr>
    </a:lvl6pPr>
    <a:lvl7pPr marL="1371600" algn="l" defTabSz="457200" rtl="0" eaLnBrk="1" latinLnBrk="0" hangingPunct="1">
      <a:defRPr lang="it-IT" sz="600" kern="1200">
        <a:solidFill>
          <a:schemeClr val="tx1"/>
        </a:solidFill>
        <a:latin typeface="+mn-lt"/>
        <a:ea typeface="+mn-ea"/>
        <a:cs typeface="+mn-cs"/>
      </a:defRPr>
    </a:lvl7pPr>
    <a:lvl8pPr marL="1600200" algn="l" defTabSz="457200" rtl="0" eaLnBrk="1" latinLnBrk="0" hangingPunct="1">
      <a:defRPr lang="it-IT" sz="600" kern="1200">
        <a:solidFill>
          <a:schemeClr val="tx1"/>
        </a:solidFill>
        <a:latin typeface="+mn-lt"/>
        <a:ea typeface="+mn-ea"/>
        <a:cs typeface="+mn-cs"/>
      </a:defRPr>
    </a:lvl8pPr>
    <a:lvl9pPr marL="1828800" algn="l" defTabSz="457200" rtl="0" eaLnBrk="1" latinLnBrk="0" hangingPunct="1">
      <a:defRPr lang="it-IT"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25784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CDF25-2978-3CD6-309E-87472982062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D7592250-1239-4D0C-BDBF-C5CEC111B21B}"/>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DF8FB0D8-87DB-4625-7E01-6735B512D5AC}"/>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2715108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70C83-F6CA-41D1-3EB7-518F12E5C78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E5835AC-C408-7C47-4DEC-B8AE1E0095DF}"/>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51890761-83EA-6572-C61F-68E9F0E21781}"/>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1610450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864DC4-C25B-1D5E-EA11-1B7740FEDBC7}"/>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2F159873-4856-8A42-58D5-6420DC4B25A6}"/>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71016813-F1C8-9B38-4FFE-61F9F209B2E9}"/>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4237791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9C345-34DD-732C-0EF3-6F1DED8A26B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4AAE2861-7B47-65CF-777A-1BAE4CC3CAC1}"/>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895CEC46-B2B7-97D3-8EA5-2D2C9315B427}"/>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3900237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9B2A8-0079-5848-DA8E-D2E5C54537BB}"/>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51F3624-7AB6-4428-383E-6DB4BC4A4C9A}"/>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40BCE37F-1681-8800-BB87-E13A78B1FCA2}"/>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19989009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BB591-E323-5D46-B642-F8821A9FA925}"/>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A168690E-8B1A-4560-ED56-0ED6DB1EC95F}"/>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E4C58EBD-2718-0231-B4B3-F4B342BBCA31}"/>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1716685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EB3883-1814-160F-333E-43F8FC7EA234}"/>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0ACCDBD7-26B2-4AF7-E083-9448291530A7}"/>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60553CF1-6D57-6939-ED2C-9E7DFAC65C5C}"/>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3354453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F65102-C610-A6B5-A3D3-70653DBA9143}"/>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B1D4AC4-41C1-DC59-18BF-4B157B1D7731}"/>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BD645F0F-2E7C-00A2-6F2B-BE98D2D2376A}"/>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3735656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4BD02-4B5A-3A78-D072-7F57738A4F0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801B6DEC-CC9F-E91C-A28F-3E49DD25ADF3}"/>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73664DDE-F02B-B37A-D1E5-ACED2929DD75}"/>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740372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C18288-9C75-D329-427B-0DCD6AA1DFE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3865EA7B-6D33-C6B7-6100-5250B42D1964}"/>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0CB9E46D-E037-8018-DAC0-0DE4C7142060}"/>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1908609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3679453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4123080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4276574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688E9-E1CC-D4EA-D472-D2CFF9D7780E}"/>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5160D615-680A-5105-147F-4E1F5AD6A133}"/>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C0BFC486-5D1A-7633-ED32-2DC39D982CBD}"/>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2897426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1593372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812002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0B51D-228F-A82D-85CF-1D8B06D6204A}"/>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8483795-AD59-10E6-DD3F-FEA91270DCD6}"/>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AD9FE4D5-14C5-FD2C-8349-99ECF482B016}"/>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2609576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2322283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DE764-B58F-6553-C710-1B2DE19FB95F}"/>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BDA7ABAA-D666-A91C-99F0-2F7B28C71C76}"/>
              </a:ext>
            </a:extLst>
          </p:cNvPr>
          <p:cNvSpPr>
            <a:spLocks noGrp="1" noRot="1" noChangeAspect="1"/>
          </p:cNvSpPr>
          <p:nvPr>
            <p:ph type="sldImg"/>
          </p:nvPr>
        </p:nvSpPr>
        <p:spPr>
          <a:xfrm>
            <a:off x="2984500" y="887413"/>
            <a:ext cx="4265613" cy="2398712"/>
          </a:xfrm>
          <a:prstGeom prst="rect">
            <a:avLst/>
          </a:prstGeom>
          <a:noFill/>
          <a:ln w="12700">
            <a:solidFill>
              <a:prstClr val="black"/>
            </a:solidFill>
          </a:ln>
        </p:spPr>
      </p:sp>
      <p:sp>
        <p:nvSpPr>
          <p:cNvPr id="3" name="Segnaposto note 2">
            <a:extLst>
              <a:ext uri="{FF2B5EF4-FFF2-40B4-BE49-F238E27FC236}">
                <a16:creationId xmlns:a16="http://schemas.microsoft.com/office/drawing/2014/main" id="{32CF4E2A-F2CF-34D4-57E1-183BB3356720}"/>
              </a:ext>
            </a:extLst>
          </p:cNvPr>
          <p:cNvSpPr>
            <a:spLocks noGrp="1"/>
          </p:cNvSpPr>
          <p:nvPr>
            <p:ph type="body" idx="1"/>
          </p:nvPr>
        </p:nvSpPr>
        <p:spPr>
          <a:xfrm>
            <a:off x="1023462" y="3418830"/>
            <a:ext cx="8187690" cy="2797225"/>
          </a:xfrm>
          <a:prstGeom prst="rect">
            <a:avLst/>
          </a:prstGeom>
        </p:spPr>
        <p:txBody>
          <a:bodyPr lIns="41605" tIns="20803" rIns="41605" bIns="20803"/>
          <a:lstStyle/>
          <a:p>
            <a:endParaRPr lang="it-IT" dirty="0"/>
          </a:p>
        </p:txBody>
      </p:sp>
    </p:spTree>
    <p:extLst>
      <p:ext uri="{BB962C8B-B14F-4D97-AF65-F5344CB8AC3E}">
        <p14:creationId xmlns:p14="http://schemas.microsoft.com/office/powerpoint/2010/main" val="1050838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Pr>
        <a:solidFill>
          <a:schemeClr val="accent1"/>
        </a:solidFill>
        <a:effectLst/>
      </p:bgPr>
    </p:bg>
    <p:spTree>
      <p:nvGrpSpPr>
        <p:cNvPr id="1" name=""/>
        <p:cNvGrpSpPr/>
        <p:nvPr/>
      </p:nvGrpSpPr>
      <p:grpSpPr>
        <a:xfrm>
          <a:off x="0" y="0"/>
          <a:ext cx="0" cy="0"/>
          <a:chOff x="0" y="0"/>
          <a:chExt cx="0" cy="0"/>
        </a:xfrm>
      </p:grpSpPr>
      <p:sp>
        <p:nvSpPr>
          <p:cNvPr id="15" name="Immagine 0" descr="preencoded.png">
            <a:extLst>
              <a:ext uri="{FF2B5EF4-FFF2-40B4-BE49-F238E27FC236}">
                <a16:creationId xmlns:a16="http://schemas.microsoft.com/office/drawing/2014/main" id="{BA5D5A72-CB6F-F8DE-E2C9-90459C8C3DC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defPPr>
              <a:defRPr lang="it-IT"/>
            </a:defPPr>
          </a:lstStyle>
          <a:p>
            <a:pPr rtl="0"/>
            <a:endParaRPr lang="it-IT" dirty="0"/>
          </a:p>
        </p:txBody>
      </p:sp>
      <p:sp>
        <p:nvSpPr>
          <p:cNvPr id="20" name="Figura a mano libera: Forma 19">
            <a:extLst>
              <a:ext uri="{FF2B5EF4-FFF2-40B4-BE49-F238E27FC236}">
                <a16:creationId xmlns:a16="http://schemas.microsoft.com/office/drawing/2014/main" id="{E66FD7FF-2869-7902-36B2-2B229AB9AB19}"/>
              </a:ext>
            </a:extLst>
          </p:cNvPr>
          <p:cNvSpPr/>
          <p:nvPr userDrawn="1"/>
        </p:nvSpPr>
        <p:spPr>
          <a:xfrm>
            <a:off x="1600201"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18" name="Figura a mano libera: Forma 17">
            <a:extLst>
              <a:ext uri="{FF2B5EF4-FFF2-40B4-BE49-F238E27FC236}">
                <a16:creationId xmlns:a16="http://schemas.microsoft.com/office/drawing/2014/main" id="{B1457C88-4472-81CF-02AF-4421E0A3084B}"/>
              </a:ext>
            </a:extLst>
          </p:cNvPr>
          <p:cNvSpPr/>
          <p:nvPr userDrawn="1"/>
        </p:nvSpPr>
        <p:spPr>
          <a:xfrm>
            <a:off x="2795588"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p:cNvSpPr>
            <a:spLocks noGrp="1"/>
          </p:cNvSpPr>
          <p:nvPr>
            <p:ph type="ctrTitle"/>
          </p:nvPr>
        </p:nvSpPr>
        <p:spPr>
          <a:xfrm>
            <a:off x="3403092" y="1984248"/>
            <a:ext cx="5385816" cy="1225296"/>
          </a:xfrm>
        </p:spPr>
        <p:txBody>
          <a:bodyPr tIns="0" rtlCol="0" anchor="t">
            <a:noAutofit/>
          </a:bodyPr>
          <a:lstStyle>
            <a:lvl1pPr algn="ctr">
              <a:defRPr lang="it-IT" sz="4400"/>
            </a:lvl1pPr>
          </a:lstStyle>
          <a:p>
            <a:pPr rtl="0"/>
            <a:r>
              <a:rPr lang="it-IT"/>
              <a:t>Fare clic per modificare lo stile del titolo dello schema</a:t>
            </a:r>
          </a:p>
        </p:txBody>
      </p:sp>
      <p:sp>
        <p:nvSpPr>
          <p:cNvPr id="3" name="Sottotitolo 2"/>
          <p:cNvSpPr>
            <a:spLocks noGrp="1"/>
          </p:cNvSpPr>
          <p:nvPr>
            <p:ph type="subTitle" idx="1"/>
          </p:nvPr>
        </p:nvSpPr>
        <p:spPr>
          <a:xfrm>
            <a:off x="4349496" y="3483864"/>
            <a:ext cx="3493008" cy="878908"/>
          </a:xfrm>
        </p:spPr>
        <p:txBody>
          <a:bodyPr lIns="0" tIns="0" rIns="0" bIns="0" rtlCol="0">
            <a:noAutofit/>
          </a:bodyPr>
          <a:lstStyle>
            <a:lvl1pPr marL="0" indent="0" algn="ctr">
              <a:buNone/>
              <a:defRPr lang="it-IT" sz="2400"/>
            </a:lvl1pPr>
            <a:lvl2pPr marL="457200" indent="0" algn="ctr">
              <a:buNone/>
              <a:defRPr lang="it-IT" sz="2000"/>
            </a:lvl2pPr>
            <a:lvl3pPr marL="914400" indent="0" algn="ctr">
              <a:buNone/>
              <a:defRPr lang="it-IT" sz="1800"/>
            </a:lvl3pPr>
            <a:lvl4pPr marL="1371600" indent="0" algn="ctr">
              <a:buNone/>
              <a:defRPr lang="it-IT" sz="1600"/>
            </a:lvl4pPr>
            <a:lvl5pPr marL="1828800" indent="0" algn="ctr">
              <a:buNone/>
              <a:defRPr lang="it-IT" sz="1600"/>
            </a:lvl5pPr>
            <a:lvl6pPr marL="2286000" indent="0" algn="ctr">
              <a:buNone/>
              <a:defRPr lang="it-IT" sz="1600"/>
            </a:lvl6pPr>
            <a:lvl7pPr marL="2743200" indent="0" algn="ctr">
              <a:buNone/>
              <a:defRPr lang="it-IT" sz="1600"/>
            </a:lvl7pPr>
            <a:lvl8pPr marL="3200400" indent="0" algn="ctr">
              <a:buNone/>
              <a:defRPr lang="it-IT" sz="1600"/>
            </a:lvl8pPr>
            <a:lvl9pPr marL="3657600" indent="0" algn="ctr">
              <a:buNone/>
              <a:defRPr lang="it-IT" sz="1600"/>
            </a:lvl9pPr>
          </a:lstStyle>
          <a:p>
            <a:pPr rtl="0"/>
            <a:r>
              <a:rPr lang="it-IT"/>
              <a:t>Fare clic per modificare lo stile del sottotitolo dello schema</a:t>
            </a:r>
          </a:p>
        </p:txBody>
      </p:sp>
    </p:spTree>
    <p:extLst>
      <p:ext uri="{BB962C8B-B14F-4D97-AF65-F5344CB8AC3E}">
        <p14:creationId xmlns:p14="http://schemas.microsoft.com/office/powerpoint/2010/main" val="2631799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 colonne">
    <p:spTree>
      <p:nvGrpSpPr>
        <p:cNvPr id="1" name=""/>
        <p:cNvGrpSpPr/>
        <p:nvPr/>
      </p:nvGrpSpPr>
      <p:grpSpPr>
        <a:xfrm>
          <a:off x="0" y="0"/>
          <a:ext cx="0" cy="0"/>
          <a:chOff x="0" y="0"/>
          <a:chExt cx="0" cy="0"/>
        </a:xfrm>
      </p:grpSpPr>
      <p:sp>
        <p:nvSpPr>
          <p:cNvPr id="16" name="Rettangolo 15">
            <a:extLst>
              <a:ext uri="{FF2B5EF4-FFF2-40B4-BE49-F238E27FC236}">
                <a16:creationId xmlns:a16="http://schemas.microsoft.com/office/drawing/2014/main" id="{B950ED98-B5D1-206C-403F-FA954F9D2CFF}"/>
              </a:ext>
            </a:extLst>
          </p:cNvPr>
          <p:cNvSpPr/>
          <p:nvPr userDrawn="1"/>
        </p:nvSpPr>
        <p:spPr>
          <a:xfrm>
            <a:off x="685338"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8" name="Rettangolo 17">
            <a:extLst>
              <a:ext uri="{FF2B5EF4-FFF2-40B4-BE49-F238E27FC236}">
                <a16:creationId xmlns:a16="http://schemas.microsoft.com/office/drawing/2014/main" id="{0E8643CE-01D9-3E5E-15F6-20689F775F15}"/>
              </a:ext>
            </a:extLst>
          </p:cNvPr>
          <p:cNvSpPr/>
          <p:nvPr userDrawn="1"/>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0" name="Rettangolo 19">
            <a:extLst>
              <a:ext uri="{FF2B5EF4-FFF2-40B4-BE49-F238E27FC236}">
                <a16:creationId xmlns:a16="http://schemas.microsoft.com/office/drawing/2014/main" id="{5AF82DDD-EDEC-7D87-F43A-113C5E4A4FE7}"/>
              </a:ext>
            </a:extLst>
          </p:cNvPr>
          <p:cNvSpPr/>
          <p:nvPr userDrawn="1"/>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2" name="Rettangolo 21">
            <a:extLst>
              <a:ext uri="{FF2B5EF4-FFF2-40B4-BE49-F238E27FC236}">
                <a16:creationId xmlns:a16="http://schemas.microsoft.com/office/drawing/2014/main" id="{E47E492E-967F-54B7-55B1-08A5E1C3615B}"/>
              </a:ext>
            </a:extLst>
          </p:cNvPr>
          <p:cNvSpPr/>
          <p:nvPr userDrawn="1"/>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4" name="Rettangolo 23">
            <a:extLst>
              <a:ext uri="{FF2B5EF4-FFF2-40B4-BE49-F238E27FC236}">
                <a16:creationId xmlns:a16="http://schemas.microsoft.com/office/drawing/2014/main" id="{DC0053FE-E44A-CA97-F782-67FC633E722E}"/>
              </a:ext>
            </a:extLst>
          </p:cNvPr>
          <p:cNvSpPr/>
          <p:nvPr userDrawn="1"/>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 name="Titolo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rtlCol="0">
            <a:noAutofit/>
          </a:bodyPr>
          <a:lstStyle>
            <a:lvl1pPr>
              <a:lnSpc>
                <a:spcPct val="100000"/>
              </a:lnSpc>
              <a:defRPr lang="it-IT"/>
            </a:lvl1pPr>
          </a:lstStyle>
          <a:p>
            <a:pPr rtl="0"/>
            <a:r>
              <a:rPr lang="it-IT"/>
              <a:t>Fare clic per modificare lo stile del titolo dello schema</a:t>
            </a:r>
          </a:p>
        </p:txBody>
      </p:sp>
      <p:sp>
        <p:nvSpPr>
          <p:cNvPr id="4" name="Segnaposto piè di pagina 3">
            <a:extLst>
              <a:ext uri="{FF2B5EF4-FFF2-40B4-BE49-F238E27FC236}">
                <a16:creationId xmlns:a16="http://schemas.microsoft.com/office/drawing/2014/main" id="{317B5E29-6335-83BC-FA01-FAE422D2658B}"/>
              </a:ext>
            </a:extLst>
          </p:cNvPr>
          <p:cNvSpPr>
            <a:spLocks noGrp="1"/>
          </p:cNvSpPr>
          <p:nvPr>
            <p:ph type="ftr" sz="quarter" idx="11"/>
          </p:nvPr>
        </p:nvSpPr>
        <p:spPr/>
        <p:txBody>
          <a:bodyPr rtlCol="0">
            <a:noAutofit/>
          </a:bodyPr>
          <a:lstStyle>
            <a:defPPr>
              <a:defRPr lang="it-IT"/>
            </a:defPPr>
          </a:lstStyle>
          <a:p>
            <a:pPr rtl="0"/>
            <a:r>
              <a:rPr lang="it-IT"/>
              <a:t>Titolo presentazione</a:t>
            </a:r>
            <a:endParaRPr lang="it-IT" dirty="0"/>
          </a:p>
        </p:txBody>
      </p:sp>
      <p:sp>
        <p:nvSpPr>
          <p:cNvPr id="5" name="Segnaposto numero diapositiva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rtlCol="0">
            <a:noAutofit/>
          </a:bodyPr>
          <a:lstStyle>
            <a:defPPr>
              <a:defRPr lang="it-IT"/>
            </a:defPPr>
          </a:lstStyle>
          <a:p>
            <a:pPr rtl="0"/>
            <a:fld id="{48F63A3B-78C7-47BE-AE5E-E10140E04643}" type="slidenum">
              <a:rPr lang="it-IT" smtClean="0"/>
              <a:pPr rtl="0"/>
              <a:t>‹#›</a:t>
            </a:fld>
            <a:endParaRPr lang="it-IT" dirty="0"/>
          </a:p>
        </p:txBody>
      </p:sp>
      <p:sp>
        <p:nvSpPr>
          <p:cNvPr id="46" name="Segnaposto testo 2">
            <a:extLst>
              <a:ext uri="{FF2B5EF4-FFF2-40B4-BE49-F238E27FC236}">
                <a16:creationId xmlns:a16="http://schemas.microsoft.com/office/drawing/2014/main" id="{C025625F-8274-840F-6DD8-D36687CB8F7E}"/>
              </a:ext>
            </a:extLst>
          </p:cNvPr>
          <p:cNvSpPr>
            <a:spLocks noGrp="1"/>
          </p:cNvSpPr>
          <p:nvPr>
            <p:ph type="body" idx="1"/>
          </p:nvPr>
        </p:nvSpPr>
        <p:spPr>
          <a:xfrm>
            <a:off x="685338" y="2491684"/>
            <a:ext cx="2011680" cy="2825173"/>
          </a:xfrm>
          <a:noFill/>
          <a:ln w="12700">
            <a:solidFill>
              <a:schemeClr val="accent1"/>
            </a:solidFill>
          </a:ln>
        </p:spPr>
        <p:txBody>
          <a:bodyPr tIns="685800" rtlCol="0" anchor="t">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4" name="Segnaposto immagine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4" y="2111058"/>
            <a:ext cx="704088" cy="704088"/>
          </a:xfrm>
          <a:prstGeom prst="ellipse">
            <a:avLst/>
          </a:prstGeom>
          <a:solidFill>
            <a:schemeClr val="accent1"/>
          </a:solidFill>
        </p:spPr>
        <p:txBody>
          <a:bodyPr lIns="0" tIns="0" rIns="0" bIns="0" rtlCol="0" anchor="ctr">
            <a:noAutofit/>
          </a:bodyPr>
          <a:lstStyle>
            <a:lvl1pPr marL="0" indent="0" algn="ctr">
              <a:buNone/>
              <a:defRPr lang="it-IT" sz="900"/>
            </a:lvl1pPr>
          </a:lstStyle>
          <a:p>
            <a:pPr rtl="0"/>
            <a:r>
              <a:rPr lang="it-IT"/>
              <a:t>Fare clic sull'icona per inserire un'immagine</a:t>
            </a:r>
            <a:endParaRPr lang="it-IT" dirty="0"/>
          </a:p>
        </p:txBody>
      </p:sp>
      <p:sp>
        <p:nvSpPr>
          <p:cNvPr id="52" name="Segnaposto testo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8" y="3888404"/>
            <a:ext cx="1920240" cy="1371600"/>
          </a:xfrm>
          <a:noFill/>
          <a:ln>
            <a:noFill/>
          </a:ln>
        </p:spPr>
        <p:txBody>
          <a:bodyPr lIns="91440" rIns="91440" rtlCol="0" anchor="ctr">
            <a:noAutofit/>
          </a:bodyPr>
          <a:lstStyle>
            <a:lvl1pPr marL="0" indent="0" algn="ctr">
              <a:spcBef>
                <a:spcPts val="0"/>
              </a:spcBef>
              <a:buNone/>
              <a:defRPr lang="it-IT" sz="1500"/>
            </a:lvl1pPr>
          </a:lstStyle>
          <a:p>
            <a:pPr lvl="0" rtl="0"/>
            <a:r>
              <a:rPr lang="it-IT"/>
              <a:t>Fare clic per modificare gli stili del testo dello schema</a:t>
            </a:r>
          </a:p>
        </p:txBody>
      </p:sp>
      <p:sp>
        <p:nvSpPr>
          <p:cNvPr id="47" name="Segnaposto testo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0" y="2491684"/>
            <a:ext cx="2011680" cy="2825173"/>
          </a:xfrm>
          <a:noFill/>
          <a:ln w="12700">
            <a:solidFill>
              <a:schemeClr val="accent3"/>
            </a:solidFill>
          </a:ln>
        </p:spPr>
        <p:txBody>
          <a:bodyPr tIns="685800" rtlCol="0" anchor="t">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8" name="Segnaposto immagine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rtlCol="0" anchor="ctr">
            <a:noAutofit/>
          </a:bodyPr>
          <a:lstStyle>
            <a:lvl1pPr marL="0" indent="0" algn="ctr">
              <a:buNone/>
              <a:defRPr lang="it-IT" sz="900"/>
            </a:lvl1pPr>
          </a:lstStyle>
          <a:p>
            <a:pPr rtl="0"/>
            <a:r>
              <a:rPr lang="it-IT"/>
              <a:t>Fare clic sull'icona per inserire un'immagine</a:t>
            </a:r>
            <a:endParaRPr lang="it-IT" dirty="0"/>
          </a:p>
        </p:txBody>
      </p:sp>
      <p:sp>
        <p:nvSpPr>
          <p:cNvPr id="58" name="Segnaposto testo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0" y="3888404"/>
            <a:ext cx="1920240" cy="1371600"/>
          </a:xfrm>
          <a:noFill/>
          <a:ln>
            <a:noFill/>
          </a:ln>
        </p:spPr>
        <p:txBody>
          <a:bodyPr lIns="91440" rIns="91440" rtlCol="0" anchor="ctr">
            <a:noAutofit/>
          </a:bodyPr>
          <a:lstStyle>
            <a:lvl1pPr marL="0" indent="0" algn="ctr">
              <a:spcBef>
                <a:spcPts val="0"/>
              </a:spcBef>
              <a:buNone/>
              <a:defRPr lang="it-IT" sz="1500"/>
            </a:lvl1pPr>
          </a:lstStyle>
          <a:p>
            <a:pPr lvl="0" rtl="0"/>
            <a:r>
              <a:rPr lang="it-IT"/>
              <a:t>Fare clic per modificare gli stili del testo dello schema</a:t>
            </a:r>
          </a:p>
        </p:txBody>
      </p:sp>
      <p:sp>
        <p:nvSpPr>
          <p:cNvPr id="48" name="Segnaposto testo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4"/>
            <a:ext cx="2011680" cy="2825173"/>
          </a:xfrm>
          <a:noFill/>
          <a:ln w="12700">
            <a:solidFill>
              <a:schemeClr val="accent1"/>
            </a:solidFill>
          </a:ln>
        </p:spPr>
        <p:txBody>
          <a:bodyPr tIns="685800" rtlCol="0" anchor="t">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7" name="Segnaposto immagine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rtlCol="0" anchor="ctr">
            <a:noAutofit/>
          </a:bodyPr>
          <a:lstStyle>
            <a:lvl1pPr marL="0" indent="0" algn="ctr">
              <a:buNone/>
              <a:defRPr lang="it-IT" sz="900"/>
            </a:lvl1pPr>
          </a:lstStyle>
          <a:p>
            <a:pPr rtl="0"/>
            <a:r>
              <a:rPr lang="it-IT"/>
              <a:t>Fare clic sull'icona per inserire un'immagine</a:t>
            </a:r>
            <a:endParaRPr lang="it-IT" dirty="0"/>
          </a:p>
        </p:txBody>
      </p:sp>
      <p:sp>
        <p:nvSpPr>
          <p:cNvPr id="59" name="Segnaposto testo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rtlCol="0" anchor="ctr">
            <a:noAutofit/>
          </a:bodyPr>
          <a:lstStyle>
            <a:lvl1pPr marL="0" indent="0" algn="ctr">
              <a:spcBef>
                <a:spcPts val="0"/>
              </a:spcBef>
              <a:buNone/>
              <a:defRPr lang="it-IT" sz="1500"/>
            </a:lvl1pPr>
          </a:lstStyle>
          <a:p>
            <a:pPr lvl="0" rtl="0"/>
            <a:r>
              <a:rPr lang="it-IT"/>
              <a:t>Fare clic per modificare gli stili del testo dello schema</a:t>
            </a:r>
          </a:p>
        </p:txBody>
      </p:sp>
      <p:sp>
        <p:nvSpPr>
          <p:cNvPr id="49" name="Segnaposto testo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4"/>
            <a:ext cx="2011680" cy="2825173"/>
          </a:xfrm>
          <a:noFill/>
          <a:ln w="12700">
            <a:solidFill>
              <a:schemeClr val="accent3"/>
            </a:solidFill>
          </a:ln>
        </p:spPr>
        <p:txBody>
          <a:bodyPr tIns="685800" rtlCol="0" anchor="t">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6" name="Segnaposto immagine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rtlCol="0" anchor="ctr">
            <a:noAutofit/>
          </a:bodyPr>
          <a:lstStyle>
            <a:lvl1pPr marL="0" indent="0" algn="ctr">
              <a:buNone/>
              <a:defRPr lang="it-IT" sz="900"/>
            </a:lvl1pPr>
          </a:lstStyle>
          <a:p>
            <a:pPr rtl="0"/>
            <a:r>
              <a:rPr lang="it-IT"/>
              <a:t>Fare clic sull'icona per inserire un'immagine</a:t>
            </a:r>
            <a:endParaRPr lang="it-IT" dirty="0"/>
          </a:p>
        </p:txBody>
      </p:sp>
      <p:sp>
        <p:nvSpPr>
          <p:cNvPr id="60" name="Segnaposto testo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rtlCol="0" anchor="ctr">
            <a:noAutofit/>
          </a:bodyPr>
          <a:lstStyle>
            <a:lvl1pPr marL="0" indent="0" algn="ctr">
              <a:spcBef>
                <a:spcPts val="0"/>
              </a:spcBef>
              <a:buNone/>
              <a:defRPr lang="it-IT" sz="1500"/>
            </a:lvl1pPr>
          </a:lstStyle>
          <a:p>
            <a:pPr lvl="0" rtl="0"/>
            <a:r>
              <a:rPr lang="it-IT"/>
              <a:t>Fare clic per modificare gli stili del testo dello schema</a:t>
            </a:r>
          </a:p>
        </p:txBody>
      </p:sp>
      <p:sp>
        <p:nvSpPr>
          <p:cNvPr id="50" name="Segnaposto testo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4"/>
            <a:ext cx="2011680" cy="2825173"/>
          </a:xfrm>
          <a:noFill/>
          <a:ln w="12700">
            <a:solidFill>
              <a:schemeClr val="accent1"/>
            </a:solidFill>
          </a:ln>
        </p:spPr>
        <p:txBody>
          <a:bodyPr tIns="685800" rtlCol="0" anchor="t">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5" name="Segnaposto immagine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rtlCol="0" anchor="ctr">
            <a:noAutofit/>
          </a:bodyPr>
          <a:lstStyle>
            <a:lvl1pPr marL="0" indent="0" algn="ctr">
              <a:buNone/>
              <a:defRPr lang="it-IT" sz="900"/>
            </a:lvl1pPr>
          </a:lstStyle>
          <a:p>
            <a:pPr rtl="0"/>
            <a:r>
              <a:rPr lang="it-IT"/>
              <a:t>Fare clic sull'icona per inserire un'immagine</a:t>
            </a:r>
            <a:endParaRPr lang="it-IT" dirty="0"/>
          </a:p>
        </p:txBody>
      </p:sp>
      <p:sp>
        <p:nvSpPr>
          <p:cNvPr id="61" name="Segnaposto testo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rtlCol="0" anchor="ctr">
            <a:noAutofit/>
          </a:bodyPr>
          <a:lstStyle>
            <a:lvl1pPr marL="0" indent="0" algn="ctr">
              <a:spcBef>
                <a:spcPts val="0"/>
              </a:spcBef>
              <a:buNone/>
              <a:defRPr lang="it-IT" sz="1500"/>
            </a:lvl1pPr>
          </a:lstStyle>
          <a:p>
            <a:pPr lvl="0" rtl="0"/>
            <a:r>
              <a:rPr lang="it-IT"/>
              <a:t>Fare clic per modificare gli stili del testo dello schema</a:t>
            </a:r>
          </a:p>
        </p:txBody>
      </p:sp>
    </p:spTree>
    <p:extLst>
      <p:ext uri="{BB962C8B-B14F-4D97-AF65-F5344CB8AC3E}">
        <p14:creationId xmlns:p14="http://schemas.microsoft.com/office/powerpoint/2010/main" val="872516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quenza temporale">
    <p:spTree>
      <p:nvGrpSpPr>
        <p:cNvPr id="1" name=""/>
        <p:cNvGrpSpPr/>
        <p:nvPr/>
      </p:nvGrpSpPr>
      <p:grpSpPr>
        <a:xfrm>
          <a:off x="0" y="0"/>
          <a:ext cx="0" cy="0"/>
          <a:chOff x="0" y="0"/>
          <a:chExt cx="0" cy="0"/>
        </a:xfrm>
      </p:grpSpPr>
      <p:sp>
        <p:nvSpPr>
          <p:cNvPr id="29" name="Figura a mano libera: Forma 28">
            <a:extLst>
              <a:ext uri="{FF2B5EF4-FFF2-40B4-BE49-F238E27FC236}">
                <a16:creationId xmlns:a16="http://schemas.microsoft.com/office/drawing/2014/main" id="{E2DECB02-D9CE-E57A-0604-BFF41EC38AFA}"/>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p>
        </p:txBody>
      </p:sp>
      <p:sp>
        <p:nvSpPr>
          <p:cNvPr id="26" name="Figura a mano libera: Forma 25">
            <a:extLst>
              <a:ext uri="{FF2B5EF4-FFF2-40B4-BE49-F238E27FC236}">
                <a16:creationId xmlns:a16="http://schemas.microsoft.com/office/drawing/2014/main" id="{68E760EA-7D83-1DF2-A8EE-4F218084E74F}"/>
              </a:ext>
            </a:extLst>
          </p:cNvPr>
          <p:cNvSpPr/>
          <p:nvPr userDrawn="1"/>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16" name="Figura a mano libera: Forma 15">
            <a:extLst>
              <a:ext uri="{FF2B5EF4-FFF2-40B4-BE49-F238E27FC236}">
                <a16:creationId xmlns:a16="http://schemas.microsoft.com/office/drawing/2014/main" id="{FF3F3353-78A1-F584-81A6-9513382DF18F}"/>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a:extLst>
              <a:ext uri="{FF2B5EF4-FFF2-40B4-BE49-F238E27FC236}">
                <a16:creationId xmlns:a16="http://schemas.microsoft.com/office/drawing/2014/main" id="{A65C6DDD-D2BB-0153-0F53-9F7C17BDFD2B}"/>
              </a:ext>
            </a:extLst>
          </p:cNvPr>
          <p:cNvSpPr>
            <a:spLocks noGrp="1"/>
          </p:cNvSpPr>
          <p:nvPr>
            <p:ph type="title"/>
          </p:nvPr>
        </p:nvSpPr>
        <p:spPr/>
        <p:txBody>
          <a:bodyPr rtlCol="0"/>
          <a:lstStyle>
            <a:lvl1pPr>
              <a:lnSpc>
                <a:spcPct val="100000"/>
              </a:lnSpc>
              <a:defRPr lang="it-IT">
                <a:solidFill>
                  <a:schemeClr val="accent6"/>
                </a:solidFill>
              </a:defRPr>
            </a:lvl1pPr>
          </a:lstStyle>
          <a:p>
            <a:pPr rtl="0"/>
            <a:r>
              <a:rPr lang="it-IT"/>
              <a:t>Fare clic per modificare lo stile del titolo dello schema</a:t>
            </a:r>
          </a:p>
        </p:txBody>
      </p:sp>
      <p:sp>
        <p:nvSpPr>
          <p:cNvPr id="5" name="Segnaposto numero diapositiva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rtlCol="0"/>
          <a:lstStyle>
            <a:defPPr>
              <a:defRPr lang="it-IT"/>
            </a:defPPr>
          </a:lstStyle>
          <a:p>
            <a:pPr rtl="0"/>
            <a:fld id="{48F63A3B-78C7-47BE-AE5E-E10140E04643}" type="slidenum">
              <a:rPr lang="it-IT" smtClean="0"/>
              <a:pPr rtl="0"/>
              <a:t>‹#›</a:t>
            </a:fld>
            <a:endParaRPr lang="it-IT" dirty="0"/>
          </a:p>
        </p:txBody>
      </p:sp>
      <p:sp>
        <p:nvSpPr>
          <p:cNvPr id="30" name="Immagine 2" descr="preencoded.png">
            <a:extLst>
              <a:ext uri="{FF2B5EF4-FFF2-40B4-BE49-F238E27FC236}">
                <a16:creationId xmlns:a16="http://schemas.microsoft.com/office/drawing/2014/main" id="{790E862E-398F-571C-EC2C-3D17164DE059}"/>
              </a:ext>
            </a:extLst>
          </p:cNvPr>
          <p:cNvSpPr/>
          <p:nvPr/>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it-IT"/>
            </a:defPPr>
          </a:lstStyle>
          <a:p>
            <a:pPr rtl="0"/>
            <a:endParaRPr lang="it-IT" dirty="0"/>
          </a:p>
        </p:txBody>
      </p:sp>
      <p:sp>
        <p:nvSpPr>
          <p:cNvPr id="31" name="Segnaposto testo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8" y="3017520"/>
            <a:ext cx="1993392" cy="557784"/>
          </a:xfrm>
          <a:solidFill>
            <a:schemeClr val="accent3"/>
          </a:solidFill>
          <a:ln>
            <a:noFill/>
          </a:ln>
        </p:spPr>
        <p:txBody>
          <a:bodyPr lIns="0" tIns="0" rIns="0" bIns="0" rtlCol="0" anchor="ctr">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MMM AAAA</a:t>
            </a:r>
          </a:p>
        </p:txBody>
      </p:sp>
      <p:sp>
        <p:nvSpPr>
          <p:cNvPr id="32" name="Segnaposto testo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rtlCol="0" anchor="ctr">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MMM AAAA</a:t>
            </a:r>
          </a:p>
        </p:txBody>
      </p:sp>
      <p:sp>
        <p:nvSpPr>
          <p:cNvPr id="33" name="Segnaposto testo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rtlCol="0" anchor="ctr">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MMM AAAA</a:t>
            </a:r>
          </a:p>
        </p:txBody>
      </p:sp>
      <p:sp>
        <p:nvSpPr>
          <p:cNvPr id="34" name="Segnaposto testo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rtlCol="0" anchor="ctr">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MMM AAAA</a:t>
            </a:r>
          </a:p>
        </p:txBody>
      </p:sp>
      <p:sp>
        <p:nvSpPr>
          <p:cNvPr id="35" name="Segnaposto testo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rtlCol="0" anchor="ctr">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MMM AAAA</a:t>
            </a:r>
          </a:p>
        </p:txBody>
      </p:sp>
      <p:sp>
        <p:nvSpPr>
          <p:cNvPr id="36" name="Segnaposto testo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8" y="4745736"/>
            <a:ext cx="1993392" cy="795528"/>
          </a:xfrm>
          <a:noFill/>
        </p:spPr>
        <p:txBody>
          <a:bodyPr lIns="0" rIns="0" rtlCol="0" anchor="t" anchorCtr="0">
            <a:noAutofit/>
          </a:bodyPr>
          <a:lstStyle>
            <a:lvl1pPr marL="0" indent="0" algn="ctr">
              <a:spcBef>
                <a:spcPts val="0"/>
              </a:spcBef>
              <a:buNone/>
              <a:defRPr lang="it-IT" sz="1500"/>
            </a:lvl1pPr>
          </a:lstStyle>
          <a:p>
            <a:pPr lvl="0" rtl="0"/>
            <a:r>
              <a:rPr lang="it-IT"/>
              <a:t>Fare clic per modificare gli stili del testo dello schema</a:t>
            </a:r>
          </a:p>
        </p:txBody>
      </p:sp>
      <p:sp>
        <p:nvSpPr>
          <p:cNvPr id="37" name="Segnaposto testo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rtlCol="0" anchor="t" anchorCtr="0">
            <a:noAutofit/>
          </a:bodyPr>
          <a:lstStyle>
            <a:lvl1pPr marL="0" indent="0" algn="ctr">
              <a:spcBef>
                <a:spcPts val="0"/>
              </a:spcBef>
              <a:buNone/>
              <a:defRPr lang="it-IT" sz="1500"/>
            </a:lvl1pPr>
          </a:lstStyle>
          <a:p>
            <a:pPr lvl="0" rtl="0"/>
            <a:r>
              <a:rPr lang="it-IT"/>
              <a:t>Fare clic per modificare gli stili del testo dello schema</a:t>
            </a:r>
          </a:p>
        </p:txBody>
      </p:sp>
      <p:sp>
        <p:nvSpPr>
          <p:cNvPr id="38" name="Segnaposto testo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rtlCol="0" anchor="t" anchorCtr="0">
            <a:noAutofit/>
          </a:bodyPr>
          <a:lstStyle>
            <a:lvl1pPr marL="0" indent="0" algn="ctr">
              <a:spcBef>
                <a:spcPts val="0"/>
              </a:spcBef>
              <a:buNone/>
              <a:defRPr lang="it-IT" sz="1500"/>
            </a:lvl1pPr>
          </a:lstStyle>
          <a:p>
            <a:pPr lvl="0" rtl="0"/>
            <a:r>
              <a:rPr lang="it-IT"/>
              <a:t>Fare clic per modificare gli stili del testo dello schema</a:t>
            </a:r>
          </a:p>
        </p:txBody>
      </p:sp>
      <p:sp>
        <p:nvSpPr>
          <p:cNvPr id="39" name="Segnaposto testo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rtlCol="0" anchor="t" anchorCtr="0">
            <a:noAutofit/>
          </a:bodyPr>
          <a:lstStyle>
            <a:lvl1pPr marL="0" indent="0" algn="ctr">
              <a:spcBef>
                <a:spcPts val="0"/>
              </a:spcBef>
              <a:buNone/>
              <a:defRPr lang="it-IT" sz="1500"/>
            </a:lvl1pPr>
          </a:lstStyle>
          <a:p>
            <a:pPr lvl="0" rtl="0"/>
            <a:r>
              <a:rPr lang="it-IT"/>
              <a:t>Fare clic per modificare gli stili del testo dello schema</a:t>
            </a:r>
          </a:p>
        </p:txBody>
      </p:sp>
      <p:sp>
        <p:nvSpPr>
          <p:cNvPr id="40" name="Segnaposto testo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rtlCol="0" anchor="t" anchorCtr="0">
            <a:noAutofit/>
          </a:bodyPr>
          <a:lstStyle>
            <a:lvl1pPr marL="0" indent="0" algn="ctr">
              <a:spcBef>
                <a:spcPts val="0"/>
              </a:spcBef>
              <a:buNone/>
              <a:defRPr lang="it-IT" sz="1500"/>
            </a:lvl1pPr>
          </a:lstStyle>
          <a:p>
            <a:pPr lvl="0" rtl="0"/>
            <a:r>
              <a:rPr lang="it-IT"/>
              <a:t>Fare clic per modificare gli stili del testo dello schema</a:t>
            </a:r>
          </a:p>
        </p:txBody>
      </p:sp>
      <p:cxnSp>
        <p:nvCxnSpPr>
          <p:cNvPr id="42" name="Connettore diritto 41">
            <a:extLst>
              <a:ext uri="{FF2B5EF4-FFF2-40B4-BE49-F238E27FC236}">
                <a16:creationId xmlns:a16="http://schemas.microsoft.com/office/drawing/2014/main" id="{E6BE61D7-B0A3-902B-4F58-727982880EF5}"/>
              </a:ext>
            </a:extLst>
          </p:cNvPr>
          <p:cNvCxnSpPr>
            <a:cxnSpLocks/>
          </p:cNvCxnSpPr>
          <p:nvPr userDrawn="1"/>
        </p:nvCxnSpPr>
        <p:spPr>
          <a:xfrm>
            <a:off x="739398"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33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20" name="Titolo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rtlCol="0">
            <a:noAutofit/>
          </a:bodyPr>
          <a:lstStyle>
            <a:lvl1pPr algn="l">
              <a:lnSpc>
                <a:spcPct val="100000"/>
              </a:lnSpc>
              <a:defRPr lang="it-IT"/>
            </a:lvl1pPr>
          </a:lstStyle>
          <a:p>
            <a:pPr rtl="0"/>
            <a:r>
              <a:rPr lang="it-IT"/>
              <a:t>Fare clic per modificare lo stile del titolo dello schema</a:t>
            </a:r>
          </a:p>
        </p:txBody>
      </p:sp>
      <p:sp>
        <p:nvSpPr>
          <p:cNvPr id="11" name="Immagine 0" descr="preencoded.png">
            <a:extLst>
              <a:ext uri="{FF2B5EF4-FFF2-40B4-BE49-F238E27FC236}">
                <a16:creationId xmlns:a16="http://schemas.microsoft.com/office/drawing/2014/main" id="{CD2D664E-6702-6607-A37E-2E996144917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defPPr>
              <a:defRPr lang="it-IT"/>
            </a:defPPr>
          </a:lstStyle>
          <a:p>
            <a:pPr rtl="0"/>
            <a:endParaRPr lang="it-IT" dirty="0"/>
          </a:p>
        </p:txBody>
      </p:sp>
      <p:pic>
        <p:nvPicPr>
          <p:cNvPr id="13" name="Immagine 1" descr="preencoded.png">
            <a:extLst>
              <a:ext uri="{FF2B5EF4-FFF2-40B4-BE49-F238E27FC236}">
                <a16:creationId xmlns:a16="http://schemas.microsoft.com/office/drawing/2014/main" id="{951C5737-DF7E-D671-AC74-9E488335BCA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igura a mano libera: Forma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defPPr>
              <a:defRPr lang="it-IT"/>
            </a:defPPr>
          </a:lstStyle>
          <a:p>
            <a:pPr rtl="0"/>
            <a:endParaRPr lang="it-IT" dirty="0"/>
          </a:p>
        </p:txBody>
      </p:sp>
      <p:sp>
        <p:nvSpPr>
          <p:cNvPr id="17" name="Immagine 5" descr="preencoded.png">
            <a:extLst>
              <a:ext uri="{FF2B5EF4-FFF2-40B4-BE49-F238E27FC236}">
                <a16:creationId xmlns:a16="http://schemas.microsoft.com/office/drawing/2014/main" id="{B9036D42-A06F-E6EE-BB91-8BAF045198BE}"/>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defPPr>
              <a:defRPr lang="it-IT"/>
            </a:defPPr>
          </a:lstStyle>
          <a:p>
            <a:pPr rtl="0"/>
            <a:endParaRPr lang="it-IT" dirty="0"/>
          </a:p>
        </p:txBody>
      </p:sp>
      <p:pic>
        <p:nvPicPr>
          <p:cNvPr id="19" name="Immagine 6" descr="preencoded.png">
            <a:extLst>
              <a:ext uri="{FF2B5EF4-FFF2-40B4-BE49-F238E27FC236}">
                <a16:creationId xmlns:a16="http://schemas.microsoft.com/office/drawing/2014/main" id="{86E0540C-3355-A50D-AC61-047B54B70C64}"/>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3" name="Segnaposto testo 2"/>
          <p:cNvSpPr>
            <a:spLocks noGrp="1"/>
          </p:cNvSpPr>
          <p:nvPr>
            <p:ph type="body" idx="1"/>
          </p:nvPr>
        </p:nvSpPr>
        <p:spPr>
          <a:xfrm>
            <a:off x="3977640" y="2330704"/>
            <a:ext cx="3822192" cy="411480"/>
          </a:xfrm>
        </p:spPr>
        <p:txBody>
          <a:bodyPr rtlCol="0" anchor="t">
            <a:noAutofit/>
          </a:bodyPr>
          <a:lstStyle>
            <a:lvl1pPr marL="0" indent="0">
              <a:spcBef>
                <a:spcPts val="0"/>
              </a:spcBef>
              <a:buNone/>
              <a:defRPr lang="it-IT" sz="1800" b="1" cap="all" baseline="0">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4" name="Segnaposto contenuto 3"/>
          <p:cNvSpPr>
            <a:spLocks noGrp="1"/>
          </p:cNvSpPr>
          <p:nvPr>
            <p:ph sz="half" idx="2"/>
          </p:nvPr>
        </p:nvSpPr>
        <p:spPr>
          <a:xfrm>
            <a:off x="3685032" y="2877312"/>
            <a:ext cx="3741928" cy="3684588"/>
          </a:xfrm>
        </p:spPr>
        <p:txBody>
          <a:bodyPr lIns="45720" rIns="45720" bIns="45720" rtlCol="0">
            <a:noAutofit/>
          </a:bodyPr>
          <a:lstStyle>
            <a:lvl1pPr>
              <a:defRPr lang="it-IT" sz="1500"/>
            </a:lvl1pPr>
            <a:lvl2pPr>
              <a:defRPr lang="it-IT" sz="1300"/>
            </a:lvl2pPr>
            <a:lvl3pPr>
              <a:defRPr lang="it-IT" sz="1200"/>
            </a:lvl3pPr>
            <a:lvl4pPr>
              <a:defRPr lang="it-IT" sz="1200"/>
            </a:lvl4pPr>
            <a:lvl5pPr>
              <a:defRPr lang="it-IT" sz="12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5" name="Segnaposto testo 4"/>
          <p:cNvSpPr>
            <a:spLocks noGrp="1"/>
          </p:cNvSpPr>
          <p:nvPr>
            <p:ph type="body" sz="quarter" idx="3"/>
          </p:nvPr>
        </p:nvSpPr>
        <p:spPr>
          <a:xfrm>
            <a:off x="8046720" y="2330704"/>
            <a:ext cx="3822192" cy="411480"/>
          </a:xfrm>
        </p:spPr>
        <p:txBody>
          <a:bodyPr rtlCol="0" anchor="t">
            <a:noAutofit/>
          </a:bodyPr>
          <a:lstStyle>
            <a:lvl1pPr marL="0" indent="0">
              <a:spcBef>
                <a:spcPts val="0"/>
              </a:spcBef>
              <a:buNone/>
              <a:defRPr lang="it-IT" sz="1800" b="1" cap="all" baseline="0">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 name="Segnaposto contenuto 5"/>
          <p:cNvSpPr>
            <a:spLocks noGrp="1"/>
          </p:cNvSpPr>
          <p:nvPr>
            <p:ph sz="quarter" idx="4"/>
          </p:nvPr>
        </p:nvSpPr>
        <p:spPr>
          <a:xfrm>
            <a:off x="7754112" y="2877312"/>
            <a:ext cx="3741928" cy="3684588"/>
          </a:xfrm>
        </p:spPr>
        <p:txBody>
          <a:bodyPr lIns="45720" rIns="45720" bIns="45720" rtlCol="0">
            <a:noAutofit/>
          </a:bodyPr>
          <a:lstStyle>
            <a:lvl1pPr>
              <a:defRPr lang="it-IT" sz="1500"/>
            </a:lvl1pPr>
            <a:lvl2pPr>
              <a:defRPr lang="it-IT" sz="1300"/>
            </a:lvl2pPr>
            <a:lvl3pPr>
              <a:defRPr lang="it-IT" sz="1200"/>
            </a:lvl3pPr>
            <a:lvl4pPr>
              <a:defRPr lang="it-IT" sz="1200"/>
            </a:lvl4pPr>
            <a:lvl5pPr>
              <a:defRPr lang="it-IT" sz="12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9" name="Segnaposto numero diapositiva 8"/>
          <p:cNvSpPr>
            <a:spLocks noGrp="1"/>
          </p:cNvSpPr>
          <p:nvPr>
            <p:ph type="sldNum" sz="quarter" idx="12"/>
          </p:nvPr>
        </p:nvSpPr>
        <p:spPr/>
        <p:txBody>
          <a:bodyPr rtlCol="0">
            <a:noAutofit/>
          </a:bodyPr>
          <a:lstStyle>
            <a:defPPr>
              <a:defRPr lang="it-IT"/>
            </a:defPPr>
          </a:lstStyle>
          <a:p>
            <a:pPr rtl="0"/>
            <a:fld id="{48F63A3B-78C7-47BE-AE5E-E10140E04643}" type="slidenum">
              <a:rPr lang="it-IT" dirty="0"/>
              <a:t>‹#›</a:t>
            </a:fld>
            <a:endParaRPr lang="it-IT" dirty="0"/>
          </a:p>
        </p:txBody>
      </p:sp>
    </p:spTree>
    <p:extLst>
      <p:ext uri="{BB962C8B-B14F-4D97-AF65-F5344CB8AC3E}">
        <p14:creationId xmlns:p14="http://schemas.microsoft.com/office/powerpoint/2010/main" val="387103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 3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rtlCol="0">
            <a:noAutofit/>
          </a:bodyPr>
          <a:lstStyle>
            <a:lvl1pPr>
              <a:lnSpc>
                <a:spcPct val="100000"/>
              </a:lnSpc>
              <a:defRPr lang="it-IT"/>
            </a:lvl1pPr>
          </a:lstStyle>
          <a:p>
            <a:pPr rtl="0"/>
            <a:r>
              <a:rPr lang="it-IT"/>
              <a:t>Fare clic per modificare lo stile del titolo dello schema</a:t>
            </a:r>
          </a:p>
        </p:txBody>
      </p:sp>
      <p:sp>
        <p:nvSpPr>
          <p:cNvPr id="4" name="Segnaposto piè di pagina 3">
            <a:extLst>
              <a:ext uri="{FF2B5EF4-FFF2-40B4-BE49-F238E27FC236}">
                <a16:creationId xmlns:a16="http://schemas.microsoft.com/office/drawing/2014/main" id="{317B5E29-6335-83BC-FA01-FAE422D2658B}"/>
              </a:ext>
            </a:extLst>
          </p:cNvPr>
          <p:cNvSpPr>
            <a:spLocks noGrp="1"/>
          </p:cNvSpPr>
          <p:nvPr>
            <p:ph type="ftr" sz="quarter" idx="11"/>
          </p:nvPr>
        </p:nvSpPr>
        <p:spPr/>
        <p:txBody>
          <a:bodyPr rtlCol="0">
            <a:noAutofit/>
          </a:bodyPr>
          <a:lstStyle>
            <a:defPPr>
              <a:defRPr lang="it-IT"/>
            </a:defPPr>
          </a:lstStyle>
          <a:p>
            <a:pPr rtl="0"/>
            <a:r>
              <a:rPr lang="it-IT"/>
              <a:t>Titolo presentazione</a:t>
            </a:r>
            <a:endParaRPr lang="it-IT" dirty="0"/>
          </a:p>
        </p:txBody>
      </p:sp>
      <p:sp>
        <p:nvSpPr>
          <p:cNvPr id="5" name="Segnaposto numero diapositiva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rtlCol="0">
            <a:noAutofit/>
          </a:bodyPr>
          <a:lstStyle>
            <a:defPPr>
              <a:defRPr lang="it-IT"/>
            </a:defPPr>
          </a:lstStyle>
          <a:p>
            <a:pPr rtl="0"/>
            <a:fld id="{48F63A3B-78C7-47BE-AE5E-E10140E04643}" type="slidenum">
              <a:rPr lang="it-IT" smtClean="0"/>
              <a:pPr rtl="0"/>
              <a:t>‹#›</a:t>
            </a:fld>
            <a:endParaRPr lang="it-IT" dirty="0"/>
          </a:p>
        </p:txBody>
      </p:sp>
      <p:sp>
        <p:nvSpPr>
          <p:cNvPr id="46" name="Segnaposto testo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rtlCol="0" anchor="t">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4" name="Segnaposto immagine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rtlCol="0" anchor="ctr">
            <a:noAutofit/>
          </a:bodyPr>
          <a:lstStyle>
            <a:lvl1pPr marL="0" indent="0" algn="ctr">
              <a:buNone/>
              <a:defRPr lang="it-IT" sz="900"/>
            </a:lvl1pPr>
          </a:lstStyle>
          <a:p>
            <a:pPr rtl="0"/>
            <a:r>
              <a:rPr lang="it-IT"/>
              <a:t>Fare clic sull'icona per inserire un'immagine</a:t>
            </a:r>
            <a:endParaRPr lang="it-IT" dirty="0"/>
          </a:p>
        </p:txBody>
      </p:sp>
      <p:sp>
        <p:nvSpPr>
          <p:cNvPr id="52" name="Segnaposto testo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rtlCol="0" anchor="t">
            <a:noAutofit/>
          </a:bodyPr>
          <a:lstStyle>
            <a:lvl1pPr marL="347472" indent="-347472" algn="l">
              <a:spcBef>
                <a:spcPts val="360"/>
              </a:spcBef>
              <a:buFont typeface="Arial" panose="020B0604020202020204" pitchFamily="34" charset="0"/>
              <a:buChar char="•"/>
              <a:defRPr lang="it-IT" sz="1500"/>
            </a:lvl1pPr>
          </a:lstStyle>
          <a:p>
            <a:pPr lvl="0" rtl="0"/>
            <a:r>
              <a:rPr lang="it-IT"/>
              <a:t>Fare clic per modificare gli stili del testo dello schema</a:t>
            </a:r>
          </a:p>
        </p:txBody>
      </p:sp>
      <p:sp>
        <p:nvSpPr>
          <p:cNvPr id="49" name="Segnaposto testo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rtlCol="0" anchor="t">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6" name="Segnaposto immagine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rtlCol="0" anchor="ctr">
            <a:noAutofit/>
          </a:bodyPr>
          <a:lstStyle>
            <a:lvl1pPr marL="0" indent="0" algn="ctr">
              <a:buNone/>
              <a:defRPr lang="it-IT" sz="900"/>
            </a:lvl1pPr>
          </a:lstStyle>
          <a:p>
            <a:pPr rtl="0"/>
            <a:r>
              <a:rPr lang="it-IT"/>
              <a:t>Fare clic sull'icona per inserire un'immagine</a:t>
            </a:r>
            <a:endParaRPr lang="it-IT" dirty="0"/>
          </a:p>
        </p:txBody>
      </p:sp>
      <p:sp>
        <p:nvSpPr>
          <p:cNvPr id="60" name="Segnaposto testo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rtlCol="0" anchor="t">
            <a:noAutofit/>
          </a:bodyPr>
          <a:lstStyle>
            <a:lvl1pPr marL="347472" indent="-347472" algn="l">
              <a:spcBef>
                <a:spcPts val="360"/>
              </a:spcBef>
              <a:buFont typeface="Arial" panose="020B0604020202020204" pitchFamily="34" charset="0"/>
              <a:buChar char="•"/>
              <a:defRPr lang="it-IT" sz="1500"/>
            </a:lvl1pPr>
          </a:lstStyle>
          <a:p>
            <a:pPr lvl="0" rtl="0"/>
            <a:r>
              <a:rPr lang="it-IT"/>
              <a:t>Fare clic per modificare gli stili del testo dello schema</a:t>
            </a:r>
          </a:p>
        </p:txBody>
      </p:sp>
      <p:sp>
        <p:nvSpPr>
          <p:cNvPr id="50" name="Segnaposto testo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rtlCol="0" anchor="t">
            <a:noAutofit/>
          </a:bodyPr>
          <a:lstStyle>
            <a:lvl1pPr marL="0" indent="0" algn="ctr">
              <a:lnSpc>
                <a:spcPct val="100000"/>
              </a:lnSpc>
              <a:spcBef>
                <a:spcPts val="0"/>
              </a:spcBef>
              <a:buNone/>
              <a:defRPr lang="it-IT" sz="1800" b="1" cap="all" spc="0" baseline="0">
                <a:solidFill>
                  <a:schemeClr val="accent6"/>
                </a:solidFill>
                <a:latin typeface="Arial" panose="020B0604020202020204" pitchFamily="34" charset="0"/>
                <a:cs typeface="Arial" panose="020B0604020202020204" pitchFamily="34" charset="0"/>
              </a:defRPr>
            </a:lvl1pPr>
            <a:lvl2pPr marL="457200" indent="0">
              <a:buNone/>
              <a:defRPr lang="it-IT" sz="2000" b="1"/>
            </a:lvl2pPr>
            <a:lvl3pPr marL="914400" indent="0">
              <a:buNone/>
              <a:defRPr lang="it-IT" sz="1800" b="1"/>
            </a:lvl3pPr>
            <a:lvl4pPr marL="1371600" indent="0">
              <a:buNone/>
              <a:defRPr lang="it-IT" sz="1600" b="1"/>
            </a:lvl4pPr>
            <a:lvl5pPr marL="1828800" indent="0">
              <a:buNone/>
              <a:defRPr lang="it-IT" sz="1600" b="1"/>
            </a:lvl5pPr>
            <a:lvl6pPr marL="2286000" indent="0">
              <a:buNone/>
              <a:defRPr lang="it-IT" sz="1600" b="1"/>
            </a:lvl6pPr>
            <a:lvl7pPr marL="2743200" indent="0">
              <a:buNone/>
              <a:defRPr lang="it-IT" sz="1600" b="1"/>
            </a:lvl7pPr>
            <a:lvl8pPr marL="3200400" indent="0">
              <a:buNone/>
              <a:defRPr lang="it-IT" sz="1600" b="1"/>
            </a:lvl8pPr>
            <a:lvl9pPr marL="3657600" indent="0">
              <a:buNone/>
              <a:defRPr lang="it-IT" sz="1600" b="1"/>
            </a:lvl9pPr>
          </a:lstStyle>
          <a:p>
            <a:pPr lvl="0" rtl="0"/>
            <a:r>
              <a:rPr lang="it-IT"/>
              <a:t>Fare clic per modificare gli stili del testo dello schema</a:t>
            </a:r>
          </a:p>
        </p:txBody>
      </p:sp>
      <p:sp>
        <p:nvSpPr>
          <p:cNvPr id="65" name="Segnaposto immagine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rtlCol="0" anchor="ctr">
            <a:noAutofit/>
          </a:bodyPr>
          <a:lstStyle>
            <a:lvl1pPr marL="0" indent="0" algn="ctr">
              <a:buNone/>
              <a:defRPr lang="it-IT" sz="900"/>
            </a:lvl1pPr>
          </a:lstStyle>
          <a:p>
            <a:pPr rtl="0"/>
            <a:r>
              <a:rPr lang="it-IT"/>
              <a:t>Fare clic sull'icona per inserire un'immagine</a:t>
            </a:r>
            <a:endParaRPr lang="it-IT" dirty="0"/>
          </a:p>
        </p:txBody>
      </p:sp>
      <p:sp>
        <p:nvSpPr>
          <p:cNvPr id="61" name="Segnaposto testo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rtlCol="0" anchor="t">
            <a:noAutofit/>
          </a:bodyPr>
          <a:lstStyle>
            <a:lvl1pPr marL="347472" indent="-347472" algn="l">
              <a:spcBef>
                <a:spcPts val="360"/>
              </a:spcBef>
              <a:buFont typeface="Arial" panose="020B0604020202020204" pitchFamily="34" charset="0"/>
              <a:buChar char="•"/>
              <a:defRPr lang="it-IT" sz="1500"/>
            </a:lvl1pPr>
          </a:lstStyle>
          <a:p>
            <a:pPr lvl="0" rtl="0"/>
            <a:r>
              <a:rPr lang="it-IT"/>
              <a:t>Fare clic per modificare gli stili del testo dello schema</a:t>
            </a:r>
          </a:p>
        </p:txBody>
      </p:sp>
    </p:spTree>
    <p:extLst>
      <p:ext uri="{BB962C8B-B14F-4D97-AF65-F5344CB8AC3E}">
        <p14:creationId xmlns:p14="http://schemas.microsoft.com/office/powerpoint/2010/main" val="1268954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iepilogo">
    <p:spTree>
      <p:nvGrpSpPr>
        <p:cNvPr id="1" name=""/>
        <p:cNvGrpSpPr/>
        <p:nvPr/>
      </p:nvGrpSpPr>
      <p:grpSpPr>
        <a:xfrm>
          <a:off x="0" y="0"/>
          <a:ext cx="0" cy="0"/>
          <a:chOff x="0" y="0"/>
          <a:chExt cx="0" cy="0"/>
        </a:xfrm>
      </p:grpSpPr>
      <p:sp>
        <p:nvSpPr>
          <p:cNvPr id="24" name="Immagine 2" descr="preencoded.png">
            <a:extLst>
              <a:ext uri="{FF2B5EF4-FFF2-40B4-BE49-F238E27FC236}">
                <a16:creationId xmlns:a16="http://schemas.microsoft.com/office/drawing/2014/main" id="{ABC388A2-FFC7-1A87-02FB-C97B50161FD3}"/>
              </a:ext>
            </a:extLst>
          </p:cNvPr>
          <p:cNvSpPr/>
          <p:nvPr/>
        </p:nvSpPr>
        <p:spPr>
          <a:xfrm>
            <a:off x="8758238"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defPPr>
              <a:defRPr lang="it-IT"/>
            </a:defPPr>
          </a:lstStyle>
          <a:p>
            <a:pPr rtl="0"/>
            <a:endParaRPr lang="it-IT" dirty="0"/>
          </a:p>
        </p:txBody>
      </p:sp>
      <p:sp>
        <p:nvSpPr>
          <p:cNvPr id="25" name="Immagine 3" descr="preencoded.png">
            <a:extLst>
              <a:ext uri="{FF2B5EF4-FFF2-40B4-BE49-F238E27FC236}">
                <a16:creationId xmlns:a16="http://schemas.microsoft.com/office/drawing/2014/main" id="{D64C4994-B525-F4C0-B74F-D5E8296DFC43}"/>
              </a:ext>
            </a:extLst>
          </p:cNvPr>
          <p:cNvSpPr/>
          <p:nvPr/>
        </p:nvSpPr>
        <p:spPr>
          <a:xfrm>
            <a:off x="8758238"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defPPr>
              <a:defRPr lang="it-IT"/>
            </a:defPPr>
          </a:lstStyle>
          <a:p>
            <a:pPr rtl="0"/>
            <a:endParaRPr lang="it-IT" dirty="0"/>
          </a:p>
        </p:txBody>
      </p:sp>
      <p:sp>
        <p:nvSpPr>
          <p:cNvPr id="26" name="Immagine 4" descr="preencoded.png">
            <a:extLst>
              <a:ext uri="{FF2B5EF4-FFF2-40B4-BE49-F238E27FC236}">
                <a16:creationId xmlns:a16="http://schemas.microsoft.com/office/drawing/2014/main" id="{9019DA73-2516-F3D2-ECDB-620C90483DB3}"/>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defPPr>
              <a:defRPr lang="it-IT"/>
            </a:defPPr>
          </a:lstStyle>
          <a:p>
            <a:pPr rtl="0"/>
            <a:endParaRPr lang="it-IT" dirty="0"/>
          </a:p>
        </p:txBody>
      </p:sp>
      <p:sp>
        <p:nvSpPr>
          <p:cNvPr id="53" name="Immagine 7" descr="preencoded.png">
            <a:extLst>
              <a:ext uri="{FF2B5EF4-FFF2-40B4-BE49-F238E27FC236}">
                <a16:creationId xmlns:a16="http://schemas.microsoft.com/office/drawing/2014/main" id="{FEA70E9F-C506-413C-11EF-5915A2296643}"/>
              </a:ext>
            </a:extLst>
          </p:cNvPr>
          <p:cNvSpPr/>
          <p:nvPr/>
        </p:nvSpPr>
        <p:spPr>
          <a:xfrm flipV="1">
            <a:off x="-20086"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defPPr>
              <a:defRPr lang="it-IT"/>
            </a:defPPr>
          </a:lstStyle>
          <a:p>
            <a:pPr rtl="0"/>
            <a:endParaRPr lang="it-IT" dirty="0"/>
          </a:p>
        </p:txBody>
      </p:sp>
      <p:pic>
        <p:nvPicPr>
          <p:cNvPr id="21" name="Immagine 2" descr="preencoded.png">
            <a:extLst>
              <a:ext uri="{FF2B5EF4-FFF2-40B4-BE49-F238E27FC236}">
                <a16:creationId xmlns:a16="http://schemas.microsoft.com/office/drawing/2014/main" id="{A8B7F1F1-806C-8D65-7340-220A0C4653C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6" y="3441269"/>
            <a:ext cx="2200114" cy="2200114"/>
          </a:xfrm>
          <a:prstGeom prst="rect">
            <a:avLst/>
          </a:prstGeom>
        </p:spPr>
      </p:pic>
      <p:sp>
        <p:nvSpPr>
          <p:cNvPr id="54" name="Immagine 2" descr="preencoded.png">
            <a:extLst>
              <a:ext uri="{FF2B5EF4-FFF2-40B4-BE49-F238E27FC236}">
                <a16:creationId xmlns:a16="http://schemas.microsoft.com/office/drawing/2014/main" id="{F19C81EC-0322-58A2-C455-6E2C84D1E6E8}"/>
              </a:ext>
            </a:extLst>
          </p:cNvPr>
          <p:cNvSpPr/>
          <p:nvPr/>
        </p:nvSpPr>
        <p:spPr>
          <a:xfrm>
            <a:off x="1707959" y="5667616"/>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defPPr>
              <a:defRPr lang="it-IT"/>
            </a:defPPr>
          </a:lstStyle>
          <a:p>
            <a:pPr rtl="0"/>
            <a:endParaRPr lang="it-IT" dirty="0"/>
          </a:p>
        </p:txBody>
      </p:sp>
      <p:sp>
        <p:nvSpPr>
          <p:cNvPr id="2" name="Titolo 1"/>
          <p:cNvSpPr>
            <a:spLocks noGrp="1"/>
          </p:cNvSpPr>
          <p:nvPr>
            <p:ph type="title"/>
          </p:nvPr>
        </p:nvSpPr>
        <p:spPr>
          <a:xfrm>
            <a:off x="1508760" y="1883664"/>
            <a:ext cx="6766560" cy="768096"/>
          </a:xfrm>
        </p:spPr>
        <p:txBody>
          <a:bodyPr rtlCol="0">
            <a:noAutofit/>
          </a:bodyPr>
          <a:lstStyle>
            <a:lvl1pPr algn="l">
              <a:lnSpc>
                <a:spcPct val="100000"/>
              </a:lnSpc>
              <a:defRPr lang="it-IT" b="1"/>
            </a:lvl1pPr>
          </a:lstStyle>
          <a:p>
            <a:pPr rtl="0"/>
            <a:r>
              <a:rPr lang="it-IT"/>
              <a:t>Fare clic per modificare lo stile del titolo dello schema</a:t>
            </a:r>
          </a:p>
        </p:txBody>
      </p:sp>
      <p:sp>
        <p:nvSpPr>
          <p:cNvPr id="3" name="Segnaposto contenuto 2"/>
          <p:cNvSpPr>
            <a:spLocks noGrp="1"/>
          </p:cNvSpPr>
          <p:nvPr>
            <p:ph idx="1"/>
          </p:nvPr>
        </p:nvSpPr>
        <p:spPr>
          <a:xfrm>
            <a:off x="1508760" y="2837688"/>
            <a:ext cx="5879592" cy="2700528"/>
          </a:xfrm>
        </p:spPr>
        <p:txBody>
          <a:bodyPr rtlCol="0">
            <a:noAutofit/>
          </a:bodyPr>
          <a:lstStyle>
            <a:lvl1pPr marL="0" indent="0">
              <a:buNone/>
              <a:defRPr lang="it-IT" sz="1500"/>
            </a:lvl1pPr>
            <a:lvl2pPr>
              <a:defRPr lang="it-IT" sz="1500"/>
            </a:lvl2pPr>
            <a:lvl3pPr>
              <a:defRPr lang="it-IT" sz="1500"/>
            </a:lvl3pPr>
            <a:lvl4pPr>
              <a:defRPr lang="it-IT" sz="1500"/>
            </a:lvl4pPr>
            <a:lvl5pPr>
              <a:defRPr lang="it-IT" sz="15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6" name="Segnaposto numero diapositiva 5"/>
          <p:cNvSpPr>
            <a:spLocks noGrp="1"/>
          </p:cNvSpPr>
          <p:nvPr>
            <p:ph type="sldNum" sz="quarter" idx="12"/>
          </p:nvPr>
        </p:nvSpPr>
        <p:spPr/>
        <p:txBody>
          <a:bodyPr rtlCol="0">
            <a:noAutofit/>
          </a:bodyPr>
          <a:lstStyle>
            <a:defPPr>
              <a:defRPr lang="it-IT"/>
            </a:defPPr>
          </a:lstStyle>
          <a:p>
            <a:pPr rtl="0"/>
            <a:fld id="{48F63A3B-78C7-47BE-AE5E-E10140E04643}" type="slidenum">
              <a:rPr lang="it-IT" dirty="0"/>
              <a:t>‹#›</a:t>
            </a:fld>
            <a:endParaRPr lang="it-IT" dirty="0"/>
          </a:p>
        </p:txBody>
      </p:sp>
      <p:sp>
        <p:nvSpPr>
          <p:cNvPr id="4" name="Segnaposto piè di pagina 3">
            <a:extLst>
              <a:ext uri="{FF2B5EF4-FFF2-40B4-BE49-F238E27FC236}">
                <a16:creationId xmlns:a16="http://schemas.microsoft.com/office/drawing/2014/main" id="{E1F9FD95-086F-282B-820C-8CDAD4A6EEB6}"/>
              </a:ext>
            </a:extLst>
          </p:cNvPr>
          <p:cNvSpPr>
            <a:spLocks noGrp="1"/>
          </p:cNvSpPr>
          <p:nvPr>
            <p:ph type="ftr" sz="quarter" idx="13"/>
          </p:nvPr>
        </p:nvSpPr>
        <p:spPr/>
        <p:txBody>
          <a:bodyPr rtlCol="0"/>
          <a:lstStyle>
            <a:defPPr>
              <a:defRPr lang="it-IT"/>
            </a:defPPr>
          </a:lstStyle>
          <a:p>
            <a:pPr rtl="0"/>
            <a:r>
              <a:rPr lang="it-IT"/>
              <a:t>Titolo presentazione</a:t>
            </a:r>
            <a:endParaRPr lang="it-IT" dirty="0"/>
          </a:p>
        </p:txBody>
      </p:sp>
    </p:spTree>
    <p:extLst>
      <p:ext uri="{BB962C8B-B14F-4D97-AF65-F5344CB8AC3E}">
        <p14:creationId xmlns:p14="http://schemas.microsoft.com/office/powerpoint/2010/main" val="424848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Chiusura">
    <p:bg>
      <p:bgPr>
        <a:solidFill>
          <a:schemeClr val="accent6"/>
        </a:solidFill>
        <a:effectLst/>
      </p:bgPr>
    </p:bg>
    <p:spTree>
      <p:nvGrpSpPr>
        <p:cNvPr id="1" name=""/>
        <p:cNvGrpSpPr/>
        <p:nvPr/>
      </p:nvGrpSpPr>
      <p:grpSpPr>
        <a:xfrm>
          <a:off x="0" y="0"/>
          <a:ext cx="0" cy="0"/>
          <a:chOff x="0" y="0"/>
          <a:chExt cx="0" cy="0"/>
        </a:xfrm>
      </p:grpSpPr>
      <p:sp>
        <p:nvSpPr>
          <p:cNvPr id="13" name="Figura a mano libera: Forma 12">
            <a:extLst>
              <a:ext uri="{FF2B5EF4-FFF2-40B4-BE49-F238E27FC236}">
                <a16:creationId xmlns:a16="http://schemas.microsoft.com/office/drawing/2014/main" id="{AEF1F750-031C-BDB7-BD7B-9CBE17406FDB}"/>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19" name="Figura a mano libera: Forma 18" descr="preencoded.png">
            <a:extLst>
              <a:ext uri="{FF2B5EF4-FFF2-40B4-BE49-F238E27FC236}">
                <a16:creationId xmlns:a16="http://schemas.microsoft.com/office/drawing/2014/main" id="{FEB515B5-2D9F-58E1-6E3C-CCBF105D891E}"/>
              </a:ext>
            </a:extLst>
          </p:cNvPr>
          <p:cNvSpPr/>
          <p:nvPr userDrawn="1"/>
        </p:nvSpPr>
        <p:spPr>
          <a:xfrm>
            <a:off x="7538626" y="13142"/>
            <a:ext cx="4653374"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defPPr>
              <a:defRPr lang="it-IT"/>
            </a:defPPr>
          </a:lstStyle>
          <a:p>
            <a:pPr rtl="0"/>
            <a:endParaRPr lang="it-IT" dirty="0"/>
          </a:p>
        </p:txBody>
      </p:sp>
      <p:pic>
        <p:nvPicPr>
          <p:cNvPr id="9" name="Immagine 2" descr="preencoded.png">
            <a:extLst>
              <a:ext uri="{FF2B5EF4-FFF2-40B4-BE49-F238E27FC236}">
                <a16:creationId xmlns:a16="http://schemas.microsoft.com/office/drawing/2014/main" id="{5CCFEDF9-5B69-87BA-8A33-35033DA4013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4" y="-25041"/>
            <a:ext cx="3432191" cy="3432191"/>
          </a:xfrm>
          <a:prstGeom prst="rect">
            <a:avLst/>
          </a:prstGeom>
        </p:spPr>
      </p:pic>
      <p:sp>
        <p:nvSpPr>
          <p:cNvPr id="2" name="Titolo 1"/>
          <p:cNvSpPr>
            <a:spLocks noGrp="1"/>
          </p:cNvSpPr>
          <p:nvPr>
            <p:ph type="ctrTitle"/>
          </p:nvPr>
        </p:nvSpPr>
        <p:spPr>
          <a:xfrm>
            <a:off x="1527048" y="1975104"/>
            <a:ext cx="4169664" cy="667512"/>
          </a:xfrm>
        </p:spPr>
        <p:txBody>
          <a:bodyPr tIns="0" rtlCol="0" anchor="ctr">
            <a:noAutofit/>
          </a:bodyPr>
          <a:lstStyle>
            <a:lvl1pPr algn="l">
              <a:defRPr lang="it-IT" sz="4400"/>
            </a:lvl1pPr>
          </a:lstStyle>
          <a:p>
            <a:pPr rtl="0"/>
            <a:r>
              <a:rPr lang="it-IT"/>
              <a:t>Fare clic per modificare lo stile del titolo dello schema</a:t>
            </a:r>
          </a:p>
        </p:txBody>
      </p:sp>
      <p:sp>
        <p:nvSpPr>
          <p:cNvPr id="3" name="Sottotitolo 2"/>
          <p:cNvSpPr>
            <a:spLocks noGrp="1"/>
          </p:cNvSpPr>
          <p:nvPr>
            <p:ph type="subTitle" idx="1"/>
          </p:nvPr>
        </p:nvSpPr>
        <p:spPr>
          <a:xfrm>
            <a:off x="1545336" y="2846832"/>
            <a:ext cx="4169664" cy="2176272"/>
          </a:xfrm>
        </p:spPr>
        <p:txBody>
          <a:bodyPr lIns="91440" tIns="0" rIns="91440" bIns="0" rtlCol="0">
            <a:noAutofit/>
          </a:bodyPr>
          <a:lstStyle>
            <a:lvl1pPr marL="0" indent="0" algn="l">
              <a:spcBef>
                <a:spcPts val="576"/>
              </a:spcBef>
              <a:buNone/>
              <a:defRPr lang="it-IT" sz="2400"/>
            </a:lvl1pPr>
            <a:lvl2pPr marL="457200" indent="0" algn="ctr">
              <a:buNone/>
              <a:defRPr lang="it-IT" sz="2000"/>
            </a:lvl2pPr>
            <a:lvl3pPr marL="914400" indent="0" algn="ctr">
              <a:buNone/>
              <a:defRPr lang="it-IT" sz="1800"/>
            </a:lvl3pPr>
            <a:lvl4pPr marL="1371600" indent="0" algn="ctr">
              <a:buNone/>
              <a:defRPr lang="it-IT" sz="1600"/>
            </a:lvl4pPr>
            <a:lvl5pPr marL="1828800" indent="0" algn="ctr">
              <a:buNone/>
              <a:defRPr lang="it-IT" sz="1600"/>
            </a:lvl5pPr>
            <a:lvl6pPr marL="2286000" indent="0" algn="ctr">
              <a:buNone/>
              <a:defRPr lang="it-IT" sz="1600"/>
            </a:lvl6pPr>
            <a:lvl7pPr marL="2743200" indent="0" algn="ctr">
              <a:buNone/>
              <a:defRPr lang="it-IT" sz="1600"/>
            </a:lvl7pPr>
            <a:lvl8pPr marL="3200400" indent="0" algn="ctr">
              <a:buNone/>
              <a:defRPr lang="it-IT" sz="1600"/>
            </a:lvl8pPr>
            <a:lvl9pPr marL="3657600" indent="0" algn="ctr">
              <a:buNone/>
              <a:defRPr lang="it-IT" sz="1600"/>
            </a:lvl9pPr>
          </a:lstStyle>
          <a:p>
            <a:pPr rtl="0"/>
            <a:r>
              <a:rPr lang="it-IT"/>
              <a:t>Fare clic per modificare lo stile del sottotitolo dello schema</a:t>
            </a:r>
          </a:p>
        </p:txBody>
      </p:sp>
    </p:spTree>
    <p:extLst>
      <p:ext uri="{BB962C8B-B14F-4D97-AF65-F5344CB8AC3E}">
        <p14:creationId xmlns:p14="http://schemas.microsoft.com/office/powerpoint/2010/main" val="2372898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9" name="Immagine 0" descr="preencoded.png">
            <a:extLst>
              <a:ext uri="{FF2B5EF4-FFF2-40B4-BE49-F238E27FC236}">
                <a16:creationId xmlns:a16="http://schemas.microsoft.com/office/drawing/2014/main" id="{8D5D10FF-3DE5-39CA-FA9A-29A09DC47BFC}"/>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defPPr>
              <a:defRPr lang="it-IT"/>
            </a:defPPr>
          </a:lstStyle>
          <a:p>
            <a:pPr rtl="0"/>
            <a:endParaRPr lang="it-IT" dirty="0"/>
          </a:p>
        </p:txBody>
      </p:sp>
      <p:pic>
        <p:nvPicPr>
          <p:cNvPr id="11" name="Immagine 1" descr="preencoded.png">
            <a:extLst>
              <a:ext uri="{FF2B5EF4-FFF2-40B4-BE49-F238E27FC236}">
                <a16:creationId xmlns:a16="http://schemas.microsoft.com/office/drawing/2014/main" id="{BFA89E6A-8342-AE30-45E0-BC1DFE3276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13" name="Figura a mano libera: Forma 12">
            <a:extLst>
              <a:ext uri="{FF2B5EF4-FFF2-40B4-BE49-F238E27FC236}">
                <a16:creationId xmlns:a16="http://schemas.microsoft.com/office/drawing/2014/main" id="{A08309FA-889A-E2F2-1EDA-F872245F5FDF}"/>
              </a:ext>
            </a:extLst>
          </p:cNvPr>
          <p:cNvSpPr/>
          <p:nvPr userDrawn="1"/>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defPPr>
              <a:defRPr lang="it-IT"/>
            </a:defPPr>
          </a:lstStyle>
          <a:p>
            <a:pPr rtl="0"/>
            <a:endParaRPr lang="it-IT" dirty="0"/>
          </a:p>
        </p:txBody>
      </p:sp>
      <p:sp>
        <p:nvSpPr>
          <p:cNvPr id="15" name="Immagine 5" descr="preencoded.png">
            <a:extLst>
              <a:ext uri="{FF2B5EF4-FFF2-40B4-BE49-F238E27FC236}">
                <a16:creationId xmlns:a16="http://schemas.microsoft.com/office/drawing/2014/main" id="{D9D7EB49-4BC9-040F-C4CC-5771C5FB312B}"/>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defPPr>
              <a:defRPr lang="it-IT"/>
            </a:defPPr>
          </a:lstStyle>
          <a:p>
            <a:pPr rtl="0"/>
            <a:endParaRPr lang="it-IT" dirty="0"/>
          </a:p>
        </p:txBody>
      </p:sp>
      <p:pic>
        <p:nvPicPr>
          <p:cNvPr id="17" name="Immagine 6" descr="preencoded.png">
            <a:extLst>
              <a:ext uri="{FF2B5EF4-FFF2-40B4-BE49-F238E27FC236}">
                <a16:creationId xmlns:a16="http://schemas.microsoft.com/office/drawing/2014/main" id="{3CE04498-C285-EFB8-340C-1A064078152B}"/>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6" name="Segnaposto piè di pagina 5"/>
          <p:cNvSpPr>
            <a:spLocks noGrp="1"/>
          </p:cNvSpPr>
          <p:nvPr>
            <p:ph type="ftr" sz="quarter" idx="11"/>
          </p:nvPr>
        </p:nvSpPr>
        <p:spPr/>
        <p:txBody>
          <a:bodyPr rtlCol="0"/>
          <a:lstStyle>
            <a:defPPr>
              <a:defRPr lang="it-IT"/>
            </a:defPPr>
          </a:lstStyle>
          <a:p>
            <a:pPr rtl="0"/>
            <a:r>
              <a:rPr lang="it-IT"/>
              <a:t>Titolo presentazione</a:t>
            </a:r>
            <a:endParaRPr lang="it-IT" dirty="0"/>
          </a:p>
        </p:txBody>
      </p:sp>
      <p:sp>
        <p:nvSpPr>
          <p:cNvPr id="7" name="Segnaposto numero diapositiva 6"/>
          <p:cNvSpPr>
            <a:spLocks noGrp="1"/>
          </p:cNvSpPr>
          <p:nvPr>
            <p:ph type="sldNum" sz="quarter" idx="12"/>
          </p:nvPr>
        </p:nvSpPr>
        <p:spPr/>
        <p:txBody>
          <a:bodyPr rtlCol="0"/>
          <a:lstStyle>
            <a:defPPr>
              <a:defRPr lang="it-IT"/>
            </a:defPPr>
          </a:lstStyle>
          <a:p>
            <a:pPr rtl="0"/>
            <a:fld id="{48F63A3B-78C7-47BE-AE5E-E10140E04643}" type="slidenum">
              <a:rPr lang="it-IT" dirty="0"/>
              <a:t>‹#›</a:t>
            </a:fld>
            <a:endParaRPr lang="it-IT" dirty="0"/>
          </a:p>
        </p:txBody>
      </p:sp>
      <p:sp>
        <p:nvSpPr>
          <p:cNvPr id="18" name="Titolo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rtlCol="0">
            <a:noAutofit/>
          </a:bodyPr>
          <a:lstStyle>
            <a:lvl1pPr algn="l">
              <a:lnSpc>
                <a:spcPct val="100000"/>
              </a:lnSpc>
              <a:defRPr lang="it-IT"/>
            </a:lvl1pPr>
          </a:lstStyle>
          <a:p>
            <a:pPr rtl="0"/>
            <a:r>
              <a:rPr lang="it-IT"/>
              <a:t>Fare clic per modificare lo stile del titolo dello schema</a:t>
            </a:r>
          </a:p>
        </p:txBody>
      </p:sp>
      <p:sp>
        <p:nvSpPr>
          <p:cNvPr id="19" name="Segnaposto contenuto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rtlCol="0">
            <a:noAutofit/>
          </a:bodyPr>
          <a:lstStyle>
            <a:lvl1pPr>
              <a:defRPr lang="it-IT" sz="1500"/>
            </a:lvl1pPr>
            <a:lvl2pPr>
              <a:defRPr lang="it-IT" sz="1300"/>
            </a:lvl2pPr>
            <a:lvl3pPr>
              <a:defRPr lang="it-IT" sz="1200"/>
            </a:lvl3pPr>
            <a:lvl4pPr>
              <a:defRPr lang="it-IT" sz="1200"/>
            </a:lvl4pPr>
            <a:lvl5pPr>
              <a:defRPr lang="it-IT" sz="12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20" name="Segnaposto contenuto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rtlCol="0">
            <a:noAutofit/>
          </a:bodyPr>
          <a:lstStyle>
            <a:lvl1pPr>
              <a:defRPr lang="it-IT" sz="1500"/>
            </a:lvl1pPr>
            <a:lvl2pPr>
              <a:defRPr lang="it-IT" sz="1300"/>
            </a:lvl2pPr>
            <a:lvl3pPr>
              <a:defRPr lang="it-IT" sz="1200"/>
            </a:lvl3pPr>
            <a:lvl4pPr>
              <a:defRPr lang="it-IT" sz="1200"/>
            </a:lvl4pPr>
            <a:lvl5pPr>
              <a:defRPr lang="it-IT" sz="12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Tree>
    <p:extLst>
      <p:ext uri="{BB962C8B-B14F-4D97-AF65-F5344CB8AC3E}">
        <p14:creationId xmlns:p14="http://schemas.microsoft.com/office/powerpoint/2010/main" val="4250832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7" name="Figura a mano libera: Forma 6">
            <a:extLst>
              <a:ext uri="{FF2B5EF4-FFF2-40B4-BE49-F238E27FC236}">
                <a16:creationId xmlns:a16="http://schemas.microsoft.com/office/drawing/2014/main" id="{2C6B5F91-ABF5-D0B6-E43F-40CEDC3A6DF8}"/>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9" name="Figura a mano libera: Forma 8">
            <a:extLst>
              <a:ext uri="{FF2B5EF4-FFF2-40B4-BE49-F238E27FC236}">
                <a16:creationId xmlns:a16="http://schemas.microsoft.com/office/drawing/2014/main" id="{A52D64F1-27B6-A1E5-4F44-A6029FAB307B}"/>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p:cNvSpPr>
            <a:spLocks noGrp="1"/>
          </p:cNvSpPr>
          <p:nvPr>
            <p:ph type="title"/>
          </p:nvPr>
        </p:nvSpPr>
        <p:spPr/>
        <p:txBody>
          <a:bodyPr rtlCol="0"/>
          <a:lstStyle>
            <a:defPPr>
              <a:defRPr lang="it-IT"/>
            </a:defPPr>
          </a:lstStyle>
          <a:p>
            <a:pPr rtl="0"/>
            <a:r>
              <a:rPr lang="it-IT"/>
              <a:t>Fare clic per modificare lo stile del titolo dello schema</a:t>
            </a:r>
            <a:endParaRPr lang="it-IT" dirty="0"/>
          </a:p>
        </p:txBody>
      </p:sp>
      <p:sp>
        <p:nvSpPr>
          <p:cNvPr id="4" name="Segnaposto piè di pagina 3"/>
          <p:cNvSpPr>
            <a:spLocks noGrp="1"/>
          </p:cNvSpPr>
          <p:nvPr>
            <p:ph type="ftr" sz="quarter" idx="11"/>
          </p:nvPr>
        </p:nvSpPr>
        <p:spPr/>
        <p:txBody>
          <a:bodyPr rtlCol="0"/>
          <a:lstStyle>
            <a:defPPr>
              <a:defRPr lang="it-IT"/>
            </a:defPPr>
          </a:lstStyle>
          <a:p>
            <a:pPr rtl="0"/>
            <a:r>
              <a:rPr lang="it-IT"/>
              <a:t>Titolo presentazione</a:t>
            </a:r>
            <a:endParaRPr lang="it-IT" dirty="0"/>
          </a:p>
        </p:txBody>
      </p:sp>
      <p:sp>
        <p:nvSpPr>
          <p:cNvPr id="5" name="Segnaposto numero diapositiva 4"/>
          <p:cNvSpPr>
            <a:spLocks noGrp="1"/>
          </p:cNvSpPr>
          <p:nvPr>
            <p:ph type="sldNum" sz="quarter" idx="12"/>
          </p:nvPr>
        </p:nvSpPr>
        <p:spPr/>
        <p:txBody>
          <a:bodyPr rtlCol="0"/>
          <a:lstStyle>
            <a:defPPr>
              <a:defRPr lang="it-IT"/>
            </a:defPPr>
          </a:lstStyle>
          <a:p>
            <a:pPr rtl="0"/>
            <a:fld id="{48F63A3B-78C7-47BE-AE5E-E10140E04643}" type="slidenum">
              <a:rPr lang="it-IT" dirty="0"/>
              <a:t>‹#›</a:t>
            </a:fld>
            <a:endParaRPr lang="it-IT" dirty="0"/>
          </a:p>
        </p:txBody>
      </p:sp>
    </p:spTree>
    <p:extLst>
      <p:ext uri="{BB962C8B-B14F-4D97-AF65-F5344CB8AC3E}">
        <p14:creationId xmlns:p14="http://schemas.microsoft.com/office/powerpoint/2010/main" val="2071868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6" name="Figura a mano libera: Forma 5">
            <a:extLst>
              <a:ext uri="{FF2B5EF4-FFF2-40B4-BE49-F238E27FC236}">
                <a16:creationId xmlns:a16="http://schemas.microsoft.com/office/drawing/2014/main" id="{A626DE4B-D4E5-B36A-89FA-7C0E87AFC31D}"/>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8" name="Figura a mano libera: Forma 7">
            <a:extLst>
              <a:ext uri="{FF2B5EF4-FFF2-40B4-BE49-F238E27FC236}">
                <a16:creationId xmlns:a16="http://schemas.microsoft.com/office/drawing/2014/main" id="{95243571-BE64-3777-F992-88FC43A60537}"/>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3" name="Segnaposto piè di pagina 2"/>
          <p:cNvSpPr>
            <a:spLocks noGrp="1"/>
          </p:cNvSpPr>
          <p:nvPr>
            <p:ph type="ftr" sz="quarter" idx="11"/>
          </p:nvPr>
        </p:nvSpPr>
        <p:spPr/>
        <p:txBody>
          <a:bodyPr rtlCol="0"/>
          <a:lstStyle>
            <a:defPPr>
              <a:defRPr lang="it-IT"/>
            </a:defPPr>
          </a:lstStyle>
          <a:p>
            <a:pPr rtl="0"/>
            <a:r>
              <a:rPr lang="it-IT"/>
              <a:t>Titolo presentazione</a:t>
            </a:r>
            <a:endParaRPr lang="it-IT" dirty="0"/>
          </a:p>
        </p:txBody>
      </p:sp>
      <p:sp>
        <p:nvSpPr>
          <p:cNvPr id="4" name="Segnaposto numero diapositiva 3"/>
          <p:cNvSpPr>
            <a:spLocks noGrp="1"/>
          </p:cNvSpPr>
          <p:nvPr>
            <p:ph type="sldNum" sz="quarter" idx="12"/>
          </p:nvPr>
        </p:nvSpPr>
        <p:spPr/>
        <p:txBody>
          <a:bodyPr rtlCol="0"/>
          <a:lstStyle>
            <a:defPPr>
              <a:defRPr lang="it-IT"/>
            </a:defPPr>
          </a:lstStyle>
          <a:p>
            <a:pPr rtl="0"/>
            <a:fld id="{48F63A3B-78C7-47BE-AE5E-E10140E04643}" type="slidenum">
              <a:rPr lang="it-IT" dirty="0"/>
              <a:t>‹#›</a:t>
            </a:fld>
            <a:endParaRPr lang="it-IT" dirty="0"/>
          </a:p>
        </p:txBody>
      </p:sp>
    </p:spTree>
    <p:extLst>
      <p:ext uri="{BB962C8B-B14F-4D97-AF65-F5344CB8AC3E}">
        <p14:creationId xmlns:p14="http://schemas.microsoft.com/office/powerpoint/2010/main" val="158118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11" name="Figura a mano libera: Forma 10">
            <a:extLst>
              <a:ext uri="{FF2B5EF4-FFF2-40B4-BE49-F238E27FC236}">
                <a16:creationId xmlns:a16="http://schemas.microsoft.com/office/drawing/2014/main" id="{ADFAE2CB-0EAD-E788-FCB7-FB12F6939199}"/>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p:cNvSpPr>
            <a:spLocks noGrp="1"/>
          </p:cNvSpPr>
          <p:nvPr>
            <p:ph type="title"/>
          </p:nvPr>
        </p:nvSpPr>
        <p:spPr>
          <a:xfrm>
            <a:off x="839788" y="457200"/>
            <a:ext cx="3932237" cy="1600200"/>
          </a:xfrm>
        </p:spPr>
        <p:txBody>
          <a:bodyPr rtlCol="0" anchor="b"/>
          <a:lstStyle>
            <a:lvl1pPr>
              <a:defRPr lang="it-IT" sz="3200"/>
            </a:lvl1pPr>
          </a:lstStyle>
          <a:p>
            <a:pPr rtl="0"/>
            <a:r>
              <a:rPr lang="it-IT"/>
              <a:t>Fare clic per modificare lo stile del titolo dello schema</a:t>
            </a:r>
            <a:endParaRPr lang="it-IT" dirty="0"/>
          </a:p>
        </p:txBody>
      </p:sp>
      <p:sp>
        <p:nvSpPr>
          <p:cNvPr id="3" name="Segnaposto contenuto 2"/>
          <p:cNvSpPr>
            <a:spLocks noGrp="1"/>
          </p:cNvSpPr>
          <p:nvPr>
            <p:ph idx="1"/>
          </p:nvPr>
        </p:nvSpPr>
        <p:spPr>
          <a:xfrm>
            <a:off x="5183188" y="987425"/>
            <a:ext cx="6172200" cy="4873625"/>
          </a:xfrm>
        </p:spPr>
        <p:txBody>
          <a:bodyPr rtlCol="0"/>
          <a:lstStyle>
            <a:lvl1pPr>
              <a:defRPr lang="it-IT" sz="3200"/>
            </a:lvl1pPr>
            <a:lvl2pPr>
              <a:defRPr lang="it-IT" sz="2800"/>
            </a:lvl2pPr>
            <a:lvl3pPr>
              <a:defRPr lang="it-IT" sz="2400"/>
            </a:lvl3pPr>
            <a:lvl4pPr>
              <a:defRPr lang="it-IT" sz="2000"/>
            </a:lvl4pPr>
            <a:lvl5pPr>
              <a:defRPr lang="it-IT" sz="2000"/>
            </a:lvl5pPr>
            <a:lvl6pPr>
              <a:defRPr lang="it-IT" sz="2000"/>
            </a:lvl6pPr>
            <a:lvl7pPr>
              <a:defRPr lang="it-IT" sz="2000"/>
            </a:lvl7pPr>
            <a:lvl8pPr>
              <a:defRPr lang="it-IT" sz="2000"/>
            </a:lvl8pPr>
            <a:lvl9pPr>
              <a:defRPr lang="it-IT" sz="20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testo 3"/>
          <p:cNvSpPr>
            <a:spLocks noGrp="1"/>
          </p:cNvSpPr>
          <p:nvPr>
            <p:ph type="body" sz="half" idx="2"/>
          </p:nvPr>
        </p:nvSpPr>
        <p:spPr>
          <a:xfrm>
            <a:off x="839788" y="2057400"/>
            <a:ext cx="3932237" cy="3811588"/>
          </a:xfrm>
        </p:spPr>
        <p:txBody>
          <a:bodyPr rtlCol="0"/>
          <a:lstStyle>
            <a:lvl1pPr marL="0" indent="0">
              <a:buNone/>
              <a:defRPr lang="it-IT" sz="1600"/>
            </a:lvl1pPr>
            <a:lvl2pPr marL="457200" indent="0">
              <a:buNone/>
              <a:defRPr lang="it-IT" sz="1400"/>
            </a:lvl2pPr>
            <a:lvl3pPr marL="914400" indent="0">
              <a:buNone/>
              <a:defRPr lang="it-IT" sz="1200"/>
            </a:lvl3pPr>
            <a:lvl4pPr marL="1371600" indent="0">
              <a:buNone/>
              <a:defRPr lang="it-IT" sz="1000"/>
            </a:lvl4pPr>
            <a:lvl5pPr marL="1828800" indent="0">
              <a:buNone/>
              <a:defRPr lang="it-IT" sz="1000"/>
            </a:lvl5pPr>
            <a:lvl6pPr marL="2286000" indent="0">
              <a:buNone/>
              <a:defRPr lang="it-IT" sz="1000"/>
            </a:lvl6pPr>
            <a:lvl7pPr marL="2743200" indent="0">
              <a:buNone/>
              <a:defRPr lang="it-IT" sz="1000"/>
            </a:lvl7pPr>
            <a:lvl8pPr marL="3200400" indent="0">
              <a:buNone/>
              <a:defRPr lang="it-IT" sz="1000"/>
            </a:lvl8pPr>
            <a:lvl9pPr marL="3657600" indent="0">
              <a:buNone/>
              <a:defRPr lang="it-IT" sz="1000"/>
            </a:lvl9pPr>
          </a:lstStyle>
          <a:p>
            <a:pPr lvl="0" rtl="0"/>
            <a:r>
              <a:rPr lang="it-IT"/>
              <a:t>Fare clic per modificare gli stili del testo dello schema</a:t>
            </a:r>
          </a:p>
        </p:txBody>
      </p:sp>
      <p:sp>
        <p:nvSpPr>
          <p:cNvPr id="6" name="Segnaposto piè di pagina 5"/>
          <p:cNvSpPr>
            <a:spLocks noGrp="1"/>
          </p:cNvSpPr>
          <p:nvPr>
            <p:ph type="ftr" sz="quarter" idx="11"/>
          </p:nvPr>
        </p:nvSpPr>
        <p:spPr/>
        <p:txBody>
          <a:bodyPr rtlCol="0"/>
          <a:lstStyle>
            <a:defPPr>
              <a:defRPr lang="it-IT"/>
            </a:defPPr>
          </a:lstStyle>
          <a:p>
            <a:pPr rtl="0"/>
            <a:r>
              <a:rPr lang="it-IT"/>
              <a:t>Titolo presentazione</a:t>
            </a:r>
            <a:endParaRPr lang="it-IT" dirty="0"/>
          </a:p>
        </p:txBody>
      </p:sp>
      <p:sp>
        <p:nvSpPr>
          <p:cNvPr id="7" name="Segnaposto numero diapositiva 6"/>
          <p:cNvSpPr>
            <a:spLocks noGrp="1"/>
          </p:cNvSpPr>
          <p:nvPr>
            <p:ph type="sldNum" sz="quarter" idx="12"/>
          </p:nvPr>
        </p:nvSpPr>
        <p:spPr/>
        <p:txBody>
          <a:bodyPr rtlCol="0"/>
          <a:lstStyle>
            <a:defPPr>
              <a:defRPr lang="it-IT"/>
            </a:defPPr>
          </a:lstStyle>
          <a:p>
            <a:pPr rtl="0"/>
            <a:fld id="{48F63A3B-78C7-47BE-AE5E-E10140E04643}" type="slidenum">
              <a:rPr lang="it-IT" dirty="0"/>
              <a:t>‹#›</a:t>
            </a:fld>
            <a:endParaRPr lang="it-IT" dirty="0"/>
          </a:p>
        </p:txBody>
      </p:sp>
    </p:spTree>
    <p:extLst>
      <p:ext uri="{BB962C8B-B14F-4D97-AF65-F5344CB8AC3E}">
        <p14:creationId xmlns:p14="http://schemas.microsoft.com/office/powerpoint/2010/main" val="2745005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uppo 5">
            <a:extLst>
              <a:ext uri="{FF2B5EF4-FFF2-40B4-BE49-F238E27FC236}">
                <a16:creationId xmlns:a16="http://schemas.microsoft.com/office/drawing/2014/main" id="{75923D9E-9381-3D11-B31A-1BF5C97F35B0}"/>
              </a:ext>
            </a:extLst>
          </p:cNvPr>
          <p:cNvGrpSpPr/>
          <p:nvPr userDrawn="1"/>
        </p:nvGrpSpPr>
        <p:grpSpPr>
          <a:xfrm>
            <a:off x="6452303" y="3405019"/>
            <a:ext cx="5739697" cy="3467971"/>
            <a:chOff x="5009037" y="2525712"/>
            <a:chExt cx="7170193" cy="4332288"/>
          </a:xfrm>
        </p:grpSpPr>
        <p:sp>
          <p:nvSpPr>
            <p:cNvPr id="7" name="Figura a mano libera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rtl="0"/>
              <a:endParaRPr lang="it-IT" dirty="0"/>
            </a:p>
          </p:txBody>
        </p:sp>
        <p:sp>
          <p:nvSpPr>
            <p:cNvPr id="8" name="Figura a mano libera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rtl="0"/>
              <a:endParaRPr lang="it-IT" dirty="0"/>
            </a:p>
          </p:txBody>
        </p:sp>
      </p:grpSp>
      <p:grpSp>
        <p:nvGrpSpPr>
          <p:cNvPr id="9" name="Gruppo 8">
            <a:extLst>
              <a:ext uri="{FF2B5EF4-FFF2-40B4-BE49-F238E27FC236}">
                <a16:creationId xmlns:a16="http://schemas.microsoft.com/office/drawing/2014/main" id="{0F297964-0B81-31DC-6D6D-1414832238B1}"/>
              </a:ext>
            </a:extLst>
          </p:cNvPr>
          <p:cNvGrpSpPr/>
          <p:nvPr userDrawn="1"/>
        </p:nvGrpSpPr>
        <p:grpSpPr>
          <a:xfrm flipH="1" flipV="1">
            <a:off x="6465610" y="0"/>
            <a:ext cx="5739697" cy="3467971"/>
            <a:chOff x="5183405" y="2678112"/>
            <a:chExt cx="7170193" cy="4332288"/>
          </a:xfrm>
        </p:grpSpPr>
        <p:sp>
          <p:nvSpPr>
            <p:cNvPr id="10" name="Figura a mano libera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rtl="0"/>
              <a:endParaRPr lang="it-IT" dirty="0"/>
            </a:p>
          </p:txBody>
        </p:sp>
        <p:sp>
          <p:nvSpPr>
            <p:cNvPr id="11" name="Figura a mano libera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rtl="0"/>
              <a:endParaRPr lang="it-IT" dirty="0"/>
            </a:p>
          </p:txBody>
        </p:sp>
      </p:grpSp>
      <p:sp>
        <p:nvSpPr>
          <p:cNvPr id="14" name="Immagine 2" descr="preencoded.png">
            <a:extLst>
              <a:ext uri="{FF2B5EF4-FFF2-40B4-BE49-F238E27FC236}">
                <a16:creationId xmlns:a16="http://schemas.microsoft.com/office/drawing/2014/main" id="{EFFAEAD9-58A9-096B-C6D0-58F7AD08EB20}"/>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defPPr>
              <a:defRPr lang="it-IT"/>
            </a:defPPr>
          </a:lstStyle>
          <a:p>
            <a:pPr rtl="0"/>
            <a:endParaRPr lang="it-IT" dirty="0"/>
          </a:p>
        </p:txBody>
      </p:sp>
      <p:sp>
        <p:nvSpPr>
          <p:cNvPr id="2" name="Titolo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rtlCol="0">
            <a:noAutofit/>
          </a:bodyPr>
          <a:lstStyle>
            <a:lvl1pPr algn="l">
              <a:lnSpc>
                <a:spcPct val="100000"/>
              </a:lnSpc>
              <a:defRPr lang="it-IT"/>
            </a:lvl1pPr>
          </a:lstStyle>
          <a:p>
            <a:pPr rtl="0"/>
            <a:r>
              <a:rPr lang="it-IT"/>
              <a:t>Fare clic per modificare lo stile del titolo dello schema</a:t>
            </a:r>
          </a:p>
        </p:txBody>
      </p:sp>
      <p:sp>
        <p:nvSpPr>
          <p:cNvPr id="13" name="Segnaposto contenuto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rtlCol="0">
            <a:noAutofit/>
          </a:bodyPr>
          <a:lstStyle>
            <a:lvl1pPr marL="0" indent="0">
              <a:lnSpc>
                <a:spcPct val="150000"/>
              </a:lnSpc>
              <a:spcBef>
                <a:spcPts val="0"/>
              </a:spcBef>
              <a:buNone/>
              <a:defRPr lang="it-IT" sz="2400"/>
            </a:lvl1pPr>
            <a:lvl2pPr marL="347472">
              <a:lnSpc>
                <a:spcPct val="150000"/>
              </a:lnSpc>
              <a:spcBef>
                <a:spcPts val="0"/>
              </a:spcBef>
              <a:defRPr lang="it-IT" sz="2000"/>
            </a:lvl2pPr>
            <a:lvl3pPr marL="685800">
              <a:lnSpc>
                <a:spcPct val="150000"/>
              </a:lnSpc>
              <a:spcBef>
                <a:spcPts val="0"/>
              </a:spcBef>
              <a:defRPr lang="it-IT" sz="1800"/>
            </a:lvl3pPr>
          </a:lstStyle>
          <a:p>
            <a:pPr lvl="0" rtl="0"/>
            <a:r>
              <a:rPr lang="it-IT"/>
              <a:t>Fare clic per modificare gli stili del testo dello schema</a:t>
            </a:r>
          </a:p>
          <a:p>
            <a:pPr lvl="1" rtl="0"/>
            <a:r>
              <a:rPr lang="it-IT"/>
              <a:t>Secondo livello</a:t>
            </a:r>
          </a:p>
          <a:p>
            <a:pPr lvl="2" rtl="0"/>
            <a:r>
              <a:rPr lang="it-IT"/>
              <a:t>Terzo livello</a:t>
            </a:r>
          </a:p>
        </p:txBody>
      </p:sp>
    </p:spTree>
    <p:extLst>
      <p:ext uri="{BB962C8B-B14F-4D97-AF65-F5344CB8AC3E}">
        <p14:creationId xmlns:p14="http://schemas.microsoft.com/office/powerpoint/2010/main" val="23339645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11" name="Figura a mano libera: Forma 10">
            <a:extLst>
              <a:ext uri="{FF2B5EF4-FFF2-40B4-BE49-F238E27FC236}">
                <a16:creationId xmlns:a16="http://schemas.microsoft.com/office/drawing/2014/main" id="{CAA6B609-D718-DB49-892F-7E49376CC913}"/>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p:cNvSpPr>
            <a:spLocks noGrp="1"/>
          </p:cNvSpPr>
          <p:nvPr>
            <p:ph type="title"/>
          </p:nvPr>
        </p:nvSpPr>
        <p:spPr>
          <a:xfrm>
            <a:off x="839788" y="457200"/>
            <a:ext cx="3932237" cy="1600200"/>
          </a:xfrm>
        </p:spPr>
        <p:txBody>
          <a:bodyPr rtlCol="0" anchor="b"/>
          <a:lstStyle>
            <a:lvl1pPr>
              <a:defRPr lang="it-IT" sz="3200"/>
            </a:lvl1pPr>
          </a:lstStyle>
          <a:p>
            <a:pPr rtl="0"/>
            <a:r>
              <a:rPr lang="it-IT"/>
              <a:t>Fare clic per modificare lo stile del titolo dello schema</a:t>
            </a:r>
            <a:endParaRPr lang="it-IT" dirty="0"/>
          </a:p>
        </p:txBody>
      </p:sp>
      <p:sp>
        <p:nvSpPr>
          <p:cNvPr id="3" name="Segnaposto immagine 2"/>
          <p:cNvSpPr>
            <a:spLocks noGrp="1" noChangeAspect="1"/>
          </p:cNvSpPr>
          <p:nvPr>
            <p:ph type="pic" idx="1"/>
          </p:nvPr>
        </p:nvSpPr>
        <p:spPr>
          <a:xfrm>
            <a:off x="5183188" y="987425"/>
            <a:ext cx="6172200" cy="4873625"/>
          </a:xfrm>
        </p:spPr>
        <p:txBody>
          <a:bodyPr rtlCol="0" anchor="t"/>
          <a:lstStyle>
            <a:lvl1pPr marL="0" indent="0">
              <a:buNone/>
              <a:defRPr lang="it-IT" sz="3200"/>
            </a:lvl1pPr>
            <a:lvl2pPr marL="457200" indent="0">
              <a:buNone/>
              <a:defRPr lang="it-IT" sz="2800"/>
            </a:lvl2pPr>
            <a:lvl3pPr marL="914400" indent="0">
              <a:buNone/>
              <a:defRPr lang="it-IT" sz="2400"/>
            </a:lvl3pPr>
            <a:lvl4pPr marL="1371600" indent="0">
              <a:buNone/>
              <a:defRPr lang="it-IT" sz="2000"/>
            </a:lvl4pPr>
            <a:lvl5pPr marL="1828800" indent="0">
              <a:buNone/>
              <a:defRPr lang="it-IT" sz="2000"/>
            </a:lvl5pPr>
            <a:lvl6pPr marL="2286000" indent="0">
              <a:buNone/>
              <a:defRPr lang="it-IT" sz="2000"/>
            </a:lvl6pPr>
            <a:lvl7pPr marL="2743200" indent="0">
              <a:buNone/>
              <a:defRPr lang="it-IT" sz="2000"/>
            </a:lvl7pPr>
            <a:lvl8pPr marL="3200400" indent="0">
              <a:buNone/>
              <a:defRPr lang="it-IT" sz="2000"/>
            </a:lvl8pPr>
            <a:lvl9pPr marL="3657600" indent="0">
              <a:buNone/>
              <a:defRPr lang="it-IT" sz="2000"/>
            </a:lvl9pPr>
          </a:lstStyle>
          <a:p>
            <a:pPr rtl="0"/>
            <a:r>
              <a:rPr lang="it-IT"/>
              <a:t>Fare clic sull'icona per inserire un'immagine</a:t>
            </a:r>
          </a:p>
        </p:txBody>
      </p:sp>
      <p:sp>
        <p:nvSpPr>
          <p:cNvPr id="4" name="Segnaposto testo 3"/>
          <p:cNvSpPr>
            <a:spLocks noGrp="1"/>
          </p:cNvSpPr>
          <p:nvPr>
            <p:ph type="body" sz="half" idx="2"/>
          </p:nvPr>
        </p:nvSpPr>
        <p:spPr>
          <a:xfrm>
            <a:off x="839788" y="2057400"/>
            <a:ext cx="3932237" cy="3811588"/>
          </a:xfrm>
        </p:spPr>
        <p:txBody>
          <a:bodyPr rtlCol="0"/>
          <a:lstStyle>
            <a:lvl1pPr marL="0" indent="0">
              <a:buNone/>
              <a:defRPr lang="it-IT" sz="1600"/>
            </a:lvl1pPr>
            <a:lvl2pPr marL="457200" indent="0">
              <a:buNone/>
              <a:defRPr lang="it-IT" sz="1400"/>
            </a:lvl2pPr>
            <a:lvl3pPr marL="914400" indent="0">
              <a:buNone/>
              <a:defRPr lang="it-IT" sz="1200"/>
            </a:lvl3pPr>
            <a:lvl4pPr marL="1371600" indent="0">
              <a:buNone/>
              <a:defRPr lang="it-IT" sz="1000"/>
            </a:lvl4pPr>
            <a:lvl5pPr marL="1828800" indent="0">
              <a:buNone/>
              <a:defRPr lang="it-IT" sz="1000"/>
            </a:lvl5pPr>
            <a:lvl6pPr marL="2286000" indent="0">
              <a:buNone/>
              <a:defRPr lang="it-IT" sz="1000"/>
            </a:lvl6pPr>
            <a:lvl7pPr marL="2743200" indent="0">
              <a:buNone/>
              <a:defRPr lang="it-IT" sz="1000"/>
            </a:lvl7pPr>
            <a:lvl8pPr marL="3200400" indent="0">
              <a:buNone/>
              <a:defRPr lang="it-IT" sz="1000"/>
            </a:lvl8pPr>
            <a:lvl9pPr marL="3657600" indent="0">
              <a:buNone/>
              <a:defRPr lang="it-IT" sz="1000"/>
            </a:lvl9pPr>
          </a:lstStyle>
          <a:p>
            <a:pPr lvl="0" rtl="0"/>
            <a:r>
              <a:rPr lang="it-IT"/>
              <a:t>Fare clic per modificare gli stili del testo dello schema</a:t>
            </a:r>
          </a:p>
        </p:txBody>
      </p:sp>
      <p:sp>
        <p:nvSpPr>
          <p:cNvPr id="6" name="Segnaposto piè di pagina 5"/>
          <p:cNvSpPr>
            <a:spLocks noGrp="1"/>
          </p:cNvSpPr>
          <p:nvPr>
            <p:ph type="ftr" sz="quarter" idx="11"/>
          </p:nvPr>
        </p:nvSpPr>
        <p:spPr/>
        <p:txBody>
          <a:bodyPr rtlCol="0"/>
          <a:lstStyle>
            <a:defPPr>
              <a:defRPr lang="it-IT"/>
            </a:defPPr>
          </a:lstStyle>
          <a:p>
            <a:pPr rtl="0"/>
            <a:r>
              <a:rPr lang="it-IT"/>
              <a:t>Titolo presentazione</a:t>
            </a:r>
            <a:endParaRPr lang="it-IT" dirty="0"/>
          </a:p>
        </p:txBody>
      </p:sp>
      <p:sp>
        <p:nvSpPr>
          <p:cNvPr id="7" name="Segnaposto numero diapositiva 6"/>
          <p:cNvSpPr>
            <a:spLocks noGrp="1"/>
          </p:cNvSpPr>
          <p:nvPr>
            <p:ph type="sldNum" sz="quarter" idx="12"/>
          </p:nvPr>
        </p:nvSpPr>
        <p:spPr/>
        <p:txBody>
          <a:bodyPr rtlCol="0"/>
          <a:lstStyle>
            <a:defPPr>
              <a:defRPr lang="it-IT"/>
            </a:defPPr>
          </a:lstStyle>
          <a:p>
            <a:pPr rtl="0"/>
            <a:fld id="{48F63A3B-78C7-47BE-AE5E-E10140E04643}" type="slidenum">
              <a:rPr lang="it-IT" dirty="0"/>
              <a:t>‹#›</a:t>
            </a:fld>
            <a:endParaRPr lang="it-IT" dirty="0"/>
          </a:p>
        </p:txBody>
      </p:sp>
    </p:spTree>
    <p:extLst>
      <p:ext uri="{BB962C8B-B14F-4D97-AF65-F5344CB8AC3E}">
        <p14:creationId xmlns:p14="http://schemas.microsoft.com/office/powerpoint/2010/main" val="223467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zione">
    <p:spTree>
      <p:nvGrpSpPr>
        <p:cNvPr id="1" name=""/>
        <p:cNvGrpSpPr/>
        <p:nvPr/>
      </p:nvGrpSpPr>
      <p:grpSpPr>
        <a:xfrm>
          <a:off x="0" y="0"/>
          <a:ext cx="0" cy="0"/>
          <a:chOff x="0" y="0"/>
          <a:chExt cx="0" cy="0"/>
        </a:xfrm>
      </p:grpSpPr>
      <p:sp>
        <p:nvSpPr>
          <p:cNvPr id="23" name="Figura a mano libera: Forma 22">
            <a:extLst>
              <a:ext uri="{FF2B5EF4-FFF2-40B4-BE49-F238E27FC236}">
                <a16:creationId xmlns:a16="http://schemas.microsoft.com/office/drawing/2014/main" id="{C35EFB42-020B-1DF4-3D42-26092CE45F08}"/>
              </a:ext>
            </a:extLst>
          </p:cNvPr>
          <p:cNvSpPr/>
          <p:nvPr userDrawn="1"/>
        </p:nvSpPr>
        <p:spPr>
          <a:xfrm>
            <a:off x="0" y="3427336"/>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20" name="Figura a mano libera: Forma 19">
            <a:extLst>
              <a:ext uri="{FF2B5EF4-FFF2-40B4-BE49-F238E27FC236}">
                <a16:creationId xmlns:a16="http://schemas.microsoft.com/office/drawing/2014/main" id="{AB4DD322-D1E0-74CB-BBFF-057426E58EBC}"/>
              </a:ext>
            </a:extLst>
          </p:cNvPr>
          <p:cNvSpPr/>
          <p:nvPr userDrawn="1"/>
        </p:nvSpPr>
        <p:spPr>
          <a:xfrm>
            <a:off x="0" y="3427336"/>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14" name="Figura a mano libera: Forma 13">
            <a:extLst>
              <a:ext uri="{FF2B5EF4-FFF2-40B4-BE49-F238E27FC236}">
                <a16:creationId xmlns:a16="http://schemas.microsoft.com/office/drawing/2014/main" id="{C11D3FCE-EC92-8558-A3E5-04DB12477A3B}"/>
              </a:ext>
            </a:extLst>
          </p:cNvPr>
          <p:cNvSpPr/>
          <p:nvPr userDrawn="1"/>
        </p:nvSpPr>
        <p:spPr>
          <a:xfrm>
            <a:off x="1"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p:cNvSpPr>
            <a:spLocks noGrp="1"/>
          </p:cNvSpPr>
          <p:nvPr userDrawn="1">
            <p:ph type="title"/>
          </p:nvPr>
        </p:nvSpPr>
        <p:spPr>
          <a:xfrm>
            <a:off x="4224528" y="2276856"/>
            <a:ext cx="6766560" cy="768096"/>
          </a:xfrm>
        </p:spPr>
        <p:txBody>
          <a:bodyPr rtlCol="0">
            <a:noAutofit/>
          </a:bodyPr>
          <a:lstStyle>
            <a:lvl1pPr algn="l">
              <a:lnSpc>
                <a:spcPct val="100000"/>
              </a:lnSpc>
              <a:defRPr lang="it-IT" b="1"/>
            </a:lvl1pPr>
          </a:lstStyle>
          <a:p>
            <a:pPr rtl="0"/>
            <a:r>
              <a:rPr lang="it-IT"/>
              <a:t>Fare clic per modificare lo stile del titolo dello schema</a:t>
            </a:r>
          </a:p>
        </p:txBody>
      </p:sp>
      <p:sp>
        <p:nvSpPr>
          <p:cNvPr id="3" name="Segnaposto contenuto 2"/>
          <p:cNvSpPr>
            <a:spLocks noGrp="1"/>
          </p:cNvSpPr>
          <p:nvPr userDrawn="1">
            <p:ph idx="1"/>
          </p:nvPr>
        </p:nvSpPr>
        <p:spPr>
          <a:xfrm>
            <a:off x="4224528" y="3222752"/>
            <a:ext cx="6766560" cy="2700528"/>
          </a:xfrm>
        </p:spPr>
        <p:txBody>
          <a:bodyPr rtlCol="0">
            <a:noAutofit/>
          </a:bodyPr>
          <a:lstStyle>
            <a:lvl1pPr marL="0" indent="0">
              <a:buNone/>
              <a:defRPr lang="it-IT" sz="1500"/>
            </a:lvl1pPr>
            <a:lvl2pPr>
              <a:defRPr lang="it-IT" sz="1500"/>
            </a:lvl2pPr>
            <a:lvl3pPr>
              <a:defRPr lang="it-IT" sz="1500"/>
            </a:lvl3pPr>
            <a:lvl4pPr>
              <a:defRPr lang="it-IT" sz="1500"/>
            </a:lvl4pPr>
            <a:lvl5pPr>
              <a:defRPr lang="it-IT" sz="15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5" name="Segnaposto piè di pagina 4"/>
          <p:cNvSpPr>
            <a:spLocks noGrp="1"/>
          </p:cNvSpPr>
          <p:nvPr userDrawn="1">
            <p:ph type="ftr" sz="quarter" idx="11"/>
          </p:nvPr>
        </p:nvSpPr>
        <p:spPr>
          <a:xfrm>
            <a:off x="4224528" y="457200"/>
            <a:ext cx="3200400" cy="274320"/>
          </a:xfrm>
        </p:spPr>
        <p:txBody>
          <a:bodyPr rtlCol="0">
            <a:noAutofit/>
          </a:bodyPr>
          <a:lstStyle>
            <a:defPPr>
              <a:defRPr lang="it-IT"/>
            </a:defPPr>
          </a:lstStyle>
          <a:p>
            <a:pPr rtl="0"/>
            <a:r>
              <a:rPr lang="it-IT"/>
              <a:t>Titolo presentazione</a:t>
            </a:r>
            <a:endParaRPr lang="it-IT" dirty="0"/>
          </a:p>
        </p:txBody>
      </p:sp>
      <p:sp>
        <p:nvSpPr>
          <p:cNvPr id="6" name="Segnaposto numero diapositiva 5"/>
          <p:cNvSpPr>
            <a:spLocks noGrp="1"/>
          </p:cNvSpPr>
          <p:nvPr userDrawn="1">
            <p:ph type="sldNum" sz="quarter" idx="12"/>
          </p:nvPr>
        </p:nvSpPr>
        <p:spPr/>
        <p:txBody>
          <a:bodyPr rtlCol="0">
            <a:noAutofit/>
          </a:bodyPr>
          <a:lstStyle>
            <a:defPPr>
              <a:defRPr lang="it-IT"/>
            </a:defPPr>
          </a:lstStyle>
          <a:p>
            <a:pPr rtl="0"/>
            <a:fld id="{48F63A3B-78C7-47BE-AE5E-E10140E04643}" type="slidenum">
              <a:rPr lang="it-IT" dirty="0"/>
              <a:t>‹#›</a:t>
            </a:fld>
            <a:endParaRPr lang="it-IT" dirty="0"/>
          </a:p>
        </p:txBody>
      </p:sp>
      <p:sp>
        <p:nvSpPr>
          <p:cNvPr id="17" name="Figura a mano libera: Forma 16">
            <a:extLst>
              <a:ext uri="{FF2B5EF4-FFF2-40B4-BE49-F238E27FC236}">
                <a16:creationId xmlns:a16="http://schemas.microsoft.com/office/drawing/2014/main" id="{217CBC9E-B934-828F-2AE5-211CEF5B1D25}"/>
              </a:ext>
            </a:extLst>
          </p:cNvPr>
          <p:cNvSpPr/>
          <p:nvPr userDrawn="1"/>
        </p:nvSpPr>
        <p:spPr>
          <a:xfrm>
            <a:off x="1" y="869"/>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Tree>
    <p:extLst>
      <p:ext uri="{BB962C8B-B14F-4D97-AF65-F5344CB8AC3E}">
        <p14:creationId xmlns:p14="http://schemas.microsoft.com/office/powerpoint/2010/main" val="772183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34" name="Figura a mano libera: Forma 33">
            <a:extLst>
              <a:ext uri="{FF2B5EF4-FFF2-40B4-BE49-F238E27FC236}">
                <a16:creationId xmlns:a16="http://schemas.microsoft.com/office/drawing/2014/main" id="{3D352B04-96E6-839B-9D92-EE98385C4D49}"/>
              </a:ext>
            </a:extLst>
          </p:cNvPr>
          <p:cNvSpPr/>
          <p:nvPr userDrawn="1"/>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46" name="Figura a mano libera: Forma 45">
            <a:extLst>
              <a:ext uri="{FF2B5EF4-FFF2-40B4-BE49-F238E27FC236}">
                <a16:creationId xmlns:a16="http://schemas.microsoft.com/office/drawing/2014/main" id="{723D98FB-5EB7-A8DF-8470-B23A80D669E4}"/>
              </a:ext>
            </a:extLst>
          </p:cNvPr>
          <p:cNvSpPr/>
          <p:nvPr userDrawn="1"/>
        </p:nvSpPr>
        <p:spPr>
          <a:xfrm>
            <a:off x="7610252"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43" name="Figura a mano libera: Forma 42">
            <a:extLst>
              <a:ext uri="{FF2B5EF4-FFF2-40B4-BE49-F238E27FC236}">
                <a16:creationId xmlns:a16="http://schemas.microsoft.com/office/drawing/2014/main" id="{4550F3CE-BAE9-3916-42CA-F4D906FA5173}"/>
              </a:ext>
            </a:extLst>
          </p:cNvPr>
          <p:cNvSpPr/>
          <p:nvPr userDrawn="1"/>
        </p:nvSpPr>
        <p:spPr>
          <a:xfrm>
            <a:off x="9883919" y="2"/>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49" name="Figura a mano libera: Forma 48">
            <a:extLst>
              <a:ext uri="{FF2B5EF4-FFF2-40B4-BE49-F238E27FC236}">
                <a16:creationId xmlns:a16="http://schemas.microsoft.com/office/drawing/2014/main" id="{D83F65A0-0C52-48AD-DC5D-B5D3BF3CC188}"/>
              </a:ext>
            </a:extLst>
          </p:cNvPr>
          <p:cNvSpPr/>
          <p:nvPr userDrawn="1"/>
        </p:nvSpPr>
        <p:spPr>
          <a:xfrm>
            <a:off x="8395730" y="2"/>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40" name="Figura a mano libera: Forma 39">
            <a:extLst>
              <a:ext uri="{FF2B5EF4-FFF2-40B4-BE49-F238E27FC236}">
                <a16:creationId xmlns:a16="http://schemas.microsoft.com/office/drawing/2014/main" id="{F8FA7F58-C470-6376-9DB1-DE7034C491E8}"/>
              </a:ext>
            </a:extLst>
          </p:cNvPr>
          <p:cNvSpPr/>
          <p:nvPr userDrawn="1"/>
        </p:nvSpPr>
        <p:spPr>
          <a:xfrm>
            <a:off x="1390854" y="3130662"/>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lvl="0" rtl="0"/>
            <a:endParaRPr lang="it-IT" dirty="0">
              <a:solidFill>
                <a:schemeClr val="tx1"/>
              </a:solidFill>
            </a:endParaRPr>
          </a:p>
        </p:txBody>
      </p:sp>
      <p:sp>
        <p:nvSpPr>
          <p:cNvPr id="37" name="Figura a mano libera: Forma 36">
            <a:extLst>
              <a:ext uri="{FF2B5EF4-FFF2-40B4-BE49-F238E27FC236}">
                <a16:creationId xmlns:a16="http://schemas.microsoft.com/office/drawing/2014/main" id="{B27C9E57-563E-7980-7B3C-45FAD9C386F4}"/>
              </a:ext>
            </a:extLst>
          </p:cNvPr>
          <p:cNvSpPr/>
          <p:nvPr userDrawn="1"/>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it-IT"/>
            </a:defPPr>
          </a:lstStyle>
          <a:p>
            <a:pPr lvl="0" algn="ctr" rtl="0"/>
            <a:endParaRPr lang="it-IT" dirty="0"/>
          </a:p>
        </p:txBody>
      </p:sp>
      <p:sp>
        <p:nvSpPr>
          <p:cNvPr id="2" name="Titolo 1"/>
          <p:cNvSpPr>
            <a:spLocks noGrp="1"/>
          </p:cNvSpPr>
          <p:nvPr>
            <p:ph type="title"/>
          </p:nvPr>
        </p:nvSpPr>
        <p:spPr>
          <a:xfrm>
            <a:off x="2895600" y="3776472"/>
            <a:ext cx="6400800" cy="768096"/>
          </a:xfrm>
        </p:spPr>
        <p:txBody>
          <a:bodyPr rtlCol="0" anchor="t">
            <a:noAutofit/>
          </a:bodyPr>
          <a:lstStyle>
            <a:lvl1pPr>
              <a:lnSpc>
                <a:spcPct val="100000"/>
              </a:lnSpc>
              <a:defRPr lang="it-IT" sz="4400"/>
            </a:lvl1pPr>
          </a:lstStyle>
          <a:p>
            <a:pPr rtl="0"/>
            <a:r>
              <a:rPr lang="it-IT"/>
              <a:t>Fare clic per modificare lo stile del titolo dello schema</a:t>
            </a:r>
          </a:p>
        </p:txBody>
      </p:sp>
      <p:sp>
        <p:nvSpPr>
          <p:cNvPr id="3" name="Segnaposto testo 2"/>
          <p:cNvSpPr>
            <a:spLocks noGrp="1"/>
          </p:cNvSpPr>
          <p:nvPr>
            <p:ph type="body" idx="1"/>
          </p:nvPr>
        </p:nvSpPr>
        <p:spPr>
          <a:xfrm>
            <a:off x="2895600" y="4718304"/>
            <a:ext cx="6400800" cy="512064"/>
          </a:xfrm>
        </p:spPr>
        <p:txBody>
          <a:bodyPr lIns="0" tIns="0" rIns="0" bIns="0" rtlCol="0">
            <a:noAutofit/>
          </a:bodyPr>
          <a:lstStyle>
            <a:lvl1pPr marL="0" indent="0" algn="ctr">
              <a:spcBef>
                <a:spcPts val="0"/>
              </a:spcBef>
              <a:buNone/>
              <a:defRPr lang="it-IT" sz="2400">
                <a:solidFill>
                  <a:schemeClr val="accent6"/>
                </a:solidFill>
              </a:defRPr>
            </a:lvl1pPr>
            <a:lvl2pPr marL="457200" indent="0">
              <a:buNone/>
              <a:defRPr lang="it-IT" sz="2000">
                <a:solidFill>
                  <a:schemeClr val="tx1">
                    <a:tint val="75000"/>
                  </a:schemeClr>
                </a:solidFill>
              </a:defRPr>
            </a:lvl2pPr>
            <a:lvl3pPr marL="914400" indent="0">
              <a:buNone/>
              <a:defRPr lang="it-IT" sz="1800">
                <a:solidFill>
                  <a:schemeClr val="tx1">
                    <a:tint val="75000"/>
                  </a:schemeClr>
                </a:solidFill>
              </a:defRPr>
            </a:lvl3pPr>
            <a:lvl4pPr marL="1371600" indent="0">
              <a:buNone/>
              <a:defRPr lang="it-IT" sz="1600">
                <a:solidFill>
                  <a:schemeClr val="tx1">
                    <a:tint val="75000"/>
                  </a:schemeClr>
                </a:solidFill>
              </a:defRPr>
            </a:lvl4pPr>
            <a:lvl5pPr marL="1828800" indent="0">
              <a:buNone/>
              <a:defRPr lang="it-IT" sz="1600">
                <a:solidFill>
                  <a:schemeClr val="tx1">
                    <a:tint val="75000"/>
                  </a:schemeClr>
                </a:solidFill>
              </a:defRPr>
            </a:lvl5pPr>
            <a:lvl6pPr marL="2286000" indent="0">
              <a:buNone/>
              <a:defRPr lang="it-IT" sz="1600">
                <a:solidFill>
                  <a:schemeClr val="tx1">
                    <a:tint val="75000"/>
                  </a:schemeClr>
                </a:solidFill>
              </a:defRPr>
            </a:lvl6pPr>
            <a:lvl7pPr marL="2743200" indent="0">
              <a:buNone/>
              <a:defRPr lang="it-IT" sz="1600">
                <a:solidFill>
                  <a:schemeClr val="tx1">
                    <a:tint val="75000"/>
                  </a:schemeClr>
                </a:solidFill>
              </a:defRPr>
            </a:lvl7pPr>
            <a:lvl8pPr marL="3200400" indent="0">
              <a:buNone/>
              <a:defRPr lang="it-IT" sz="1600">
                <a:solidFill>
                  <a:schemeClr val="tx1">
                    <a:tint val="75000"/>
                  </a:schemeClr>
                </a:solidFill>
              </a:defRPr>
            </a:lvl8pPr>
            <a:lvl9pPr marL="3657600" indent="0">
              <a:buNone/>
              <a:defRPr lang="it-IT" sz="1600">
                <a:solidFill>
                  <a:schemeClr val="tx1">
                    <a:tint val="75000"/>
                  </a:schemeClr>
                </a:solidFill>
              </a:defRPr>
            </a:lvl9pPr>
          </a:lstStyle>
          <a:p>
            <a:pPr lvl="0" rtl="0"/>
            <a:r>
              <a:rPr lang="it-IT"/>
              <a:t>Fare clic per modificare gli stili del testo dello schema</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olo e grafico">
    <p:spTree>
      <p:nvGrpSpPr>
        <p:cNvPr id="1" name=""/>
        <p:cNvGrpSpPr/>
        <p:nvPr/>
      </p:nvGrpSpPr>
      <p:grpSpPr>
        <a:xfrm>
          <a:off x="0" y="0"/>
          <a:ext cx="0" cy="0"/>
          <a:chOff x="0" y="0"/>
          <a:chExt cx="0" cy="0"/>
        </a:xfrm>
      </p:grpSpPr>
      <p:sp>
        <p:nvSpPr>
          <p:cNvPr id="30" name="Figura a mano libera: Forma 29">
            <a:extLst>
              <a:ext uri="{FF2B5EF4-FFF2-40B4-BE49-F238E27FC236}">
                <a16:creationId xmlns:a16="http://schemas.microsoft.com/office/drawing/2014/main" id="{2459EA3C-8B88-5F1F-531E-7DA7DE55710B}"/>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p:cNvSpPr>
            <a:spLocks noGrp="1"/>
          </p:cNvSpPr>
          <p:nvPr>
            <p:ph type="title"/>
          </p:nvPr>
        </p:nvSpPr>
        <p:spPr/>
        <p:txBody>
          <a:bodyPr rtlCol="0">
            <a:noAutofit/>
          </a:bodyPr>
          <a:lstStyle>
            <a:lvl1pPr>
              <a:lnSpc>
                <a:spcPct val="100000"/>
              </a:lnSpc>
              <a:defRPr lang="it-IT"/>
            </a:lvl1pPr>
          </a:lstStyle>
          <a:p>
            <a:pPr rtl="0"/>
            <a:r>
              <a:rPr lang="it-IT"/>
              <a:t>Fare clic per modificare lo stile del titolo dello schema</a:t>
            </a:r>
          </a:p>
        </p:txBody>
      </p:sp>
      <p:sp>
        <p:nvSpPr>
          <p:cNvPr id="3" name="Segnaposto contenuto 2"/>
          <p:cNvSpPr>
            <a:spLocks noGrp="1"/>
          </p:cNvSpPr>
          <p:nvPr>
            <p:ph sz="half" idx="1"/>
          </p:nvPr>
        </p:nvSpPr>
        <p:spPr>
          <a:xfrm>
            <a:off x="539496" y="2103120"/>
            <a:ext cx="11119104" cy="4434840"/>
          </a:xfrm>
        </p:spPr>
        <p:txBody>
          <a:bodyPr rtlCol="0">
            <a:noAutofit/>
          </a:bodyPr>
          <a:lstStyle>
            <a:lvl1pPr>
              <a:defRPr lang="it-IT" sz="1800"/>
            </a:lvl1pPr>
            <a:lvl2pPr>
              <a:defRPr lang="it-IT" sz="1600"/>
            </a:lvl2pPr>
            <a:lvl3pPr>
              <a:defRPr lang="it-IT" sz="1400"/>
            </a:lvl3pPr>
            <a:lvl4pPr>
              <a:defRPr lang="it-IT" sz="1200"/>
            </a:lvl4pPr>
            <a:lvl5pPr>
              <a:defRPr lang="it-IT" sz="12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6" name="Segnaposto piè di pagina 5"/>
          <p:cNvSpPr>
            <a:spLocks noGrp="1"/>
          </p:cNvSpPr>
          <p:nvPr>
            <p:ph type="ftr" sz="quarter" idx="11"/>
          </p:nvPr>
        </p:nvSpPr>
        <p:spPr/>
        <p:txBody>
          <a:bodyPr rtlCol="0">
            <a:noAutofit/>
          </a:bodyPr>
          <a:lstStyle>
            <a:defPPr>
              <a:defRPr lang="it-IT"/>
            </a:defPPr>
          </a:lstStyle>
          <a:p>
            <a:pPr rtl="0"/>
            <a:r>
              <a:rPr lang="it-IT"/>
              <a:t>Titolo presentazione</a:t>
            </a:r>
            <a:endParaRPr lang="it-IT" dirty="0"/>
          </a:p>
        </p:txBody>
      </p:sp>
      <p:sp>
        <p:nvSpPr>
          <p:cNvPr id="7" name="Segnaposto numero diapositiva 6"/>
          <p:cNvSpPr>
            <a:spLocks noGrp="1"/>
          </p:cNvSpPr>
          <p:nvPr>
            <p:ph type="sldNum" sz="quarter" idx="12"/>
          </p:nvPr>
        </p:nvSpPr>
        <p:spPr/>
        <p:txBody>
          <a:bodyPr rtlCol="0">
            <a:noAutofit/>
          </a:bodyPr>
          <a:lstStyle>
            <a:defPPr>
              <a:defRPr lang="it-IT"/>
            </a:defPPr>
          </a:lstStyle>
          <a:p>
            <a:pPr rtl="0"/>
            <a:fld id="{48F63A3B-78C7-47BE-AE5E-E10140E04643}" type="slidenum">
              <a:rPr lang="it-IT" dirty="0"/>
              <a:t>‹#›</a:t>
            </a:fld>
            <a:endParaRPr lang="it-IT" dirty="0"/>
          </a:p>
        </p:txBody>
      </p:sp>
    </p:spTree>
    <p:extLst>
      <p:ext uri="{BB962C8B-B14F-4D97-AF65-F5344CB8AC3E}">
        <p14:creationId xmlns:p14="http://schemas.microsoft.com/office/powerpoint/2010/main" val="220804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olo e tabella">
    <p:spTree>
      <p:nvGrpSpPr>
        <p:cNvPr id="1" name=""/>
        <p:cNvGrpSpPr/>
        <p:nvPr/>
      </p:nvGrpSpPr>
      <p:grpSpPr>
        <a:xfrm>
          <a:off x="0" y="0"/>
          <a:ext cx="0" cy="0"/>
          <a:chOff x="0" y="0"/>
          <a:chExt cx="0" cy="0"/>
        </a:xfrm>
      </p:grpSpPr>
      <p:sp>
        <p:nvSpPr>
          <p:cNvPr id="28" name="Figura a mano libera: Forma 27">
            <a:extLst>
              <a:ext uri="{FF2B5EF4-FFF2-40B4-BE49-F238E27FC236}">
                <a16:creationId xmlns:a16="http://schemas.microsoft.com/office/drawing/2014/main" id="{B0C0F070-237F-C60F-3458-4D4D9BA0A222}"/>
              </a:ext>
            </a:extLst>
          </p:cNvPr>
          <p:cNvSpPr/>
          <p:nvPr userDrawn="1"/>
        </p:nvSpPr>
        <p:spPr>
          <a:xfrm>
            <a:off x="9866106" y="0"/>
            <a:ext cx="2325894"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it-IT"/>
            </a:defPPr>
          </a:lstStyle>
          <a:p>
            <a:pPr lvl="0" rtl="0"/>
            <a:endParaRPr lang="it-IT" dirty="0">
              <a:solidFill>
                <a:schemeClr val="tx1"/>
              </a:solidFill>
            </a:endParaRPr>
          </a:p>
        </p:txBody>
      </p:sp>
      <p:sp>
        <p:nvSpPr>
          <p:cNvPr id="2" name="Titolo 1"/>
          <p:cNvSpPr>
            <a:spLocks noGrp="1"/>
          </p:cNvSpPr>
          <p:nvPr>
            <p:ph type="title"/>
          </p:nvPr>
        </p:nvSpPr>
        <p:spPr/>
        <p:txBody>
          <a:bodyPr rtlCol="0">
            <a:noAutofit/>
          </a:bodyPr>
          <a:lstStyle>
            <a:lvl1pPr>
              <a:lnSpc>
                <a:spcPct val="100000"/>
              </a:lnSpc>
              <a:defRPr lang="it-IT"/>
            </a:lvl1pPr>
          </a:lstStyle>
          <a:p>
            <a:pPr rtl="0"/>
            <a:r>
              <a:rPr lang="it-IT"/>
              <a:t>Fare clic per modificare lo stile del titolo dello schema</a:t>
            </a:r>
            <a:endParaRPr lang="it-IT" dirty="0"/>
          </a:p>
        </p:txBody>
      </p:sp>
      <p:sp>
        <p:nvSpPr>
          <p:cNvPr id="3" name="Segnaposto contenuto 2"/>
          <p:cNvSpPr>
            <a:spLocks noGrp="1"/>
          </p:cNvSpPr>
          <p:nvPr>
            <p:ph sz="half" idx="1"/>
          </p:nvPr>
        </p:nvSpPr>
        <p:spPr>
          <a:xfrm>
            <a:off x="755904" y="2825496"/>
            <a:ext cx="10680192" cy="2834640"/>
          </a:xfrm>
        </p:spPr>
        <p:txBody>
          <a:bodyPr rtlCol="0">
            <a:noAutofit/>
          </a:bodyPr>
          <a:lstStyle>
            <a:lvl1pPr>
              <a:defRPr lang="it-IT" sz="1800"/>
            </a:lvl1pPr>
            <a:lvl2pPr>
              <a:defRPr lang="it-IT" sz="1600"/>
            </a:lvl2pPr>
            <a:lvl3pPr>
              <a:defRPr lang="it-IT" sz="1400"/>
            </a:lvl3pPr>
            <a:lvl4pPr>
              <a:defRPr lang="it-IT" sz="1200"/>
            </a:lvl4pPr>
            <a:lvl5pPr>
              <a:defRPr lang="it-IT" sz="1200"/>
            </a:lvl5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6" name="Segnaposto piè di pagina 5"/>
          <p:cNvSpPr>
            <a:spLocks noGrp="1"/>
          </p:cNvSpPr>
          <p:nvPr>
            <p:ph type="ftr" sz="quarter" idx="11"/>
          </p:nvPr>
        </p:nvSpPr>
        <p:spPr/>
        <p:txBody>
          <a:bodyPr rtlCol="0">
            <a:noAutofit/>
          </a:bodyPr>
          <a:lstStyle>
            <a:defPPr>
              <a:defRPr lang="it-IT"/>
            </a:defPPr>
          </a:lstStyle>
          <a:p>
            <a:pPr rtl="0"/>
            <a:r>
              <a:rPr lang="it-IT"/>
              <a:t>Titolo presentazione</a:t>
            </a:r>
            <a:endParaRPr lang="it-IT" dirty="0"/>
          </a:p>
        </p:txBody>
      </p:sp>
      <p:sp>
        <p:nvSpPr>
          <p:cNvPr id="7" name="Segnaposto numero diapositiva 6"/>
          <p:cNvSpPr>
            <a:spLocks noGrp="1"/>
          </p:cNvSpPr>
          <p:nvPr>
            <p:ph type="sldNum" sz="quarter" idx="12"/>
          </p:nvPr>
        </p:nvSpPr>
        <p:spPr/>
        <p:txBody>
          <a:bodyPr rtlCol="0">
            <a:noAutofit/>
          </a:bodyPr>
          <a:lstStyle>
            <a:defPPr>
              <a:defRPr lang="it-IT"/>
            </a:defPPr>
          </a:lstStyle>
          <a:p>
            <a:pPr rtl="0"/>
            <a:fld id="{48F63A3B-78C7-47BE-AE5E-E10140E04643}" type="slidenum">
              <a:rPr lang="it-IT" dirty="0"/>
              <a:t>‹#›</a:t>
            </a:fld>
            <a:endParaRPr lang="it-IT" dirty="0"/>
          </a:p>
        </p:txBody>
      </p:sp>
    </p:spTree>
    <p:extLst>
      <p:ext uri="{BB962C8B-B14F-4D97-AF65-F5344CB8AC3E}">
        <p14:creationId xmlns:p14="http://schemas.microsoft.com/office/powerpoint/2010/main" val="7457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itazione">
    <p:spTree>
      <p:nvGrpSpPr>
        <p:cNvPr id="1" name=""/>
        <p:cNvGrpSpPr/>
        <p:nvPr/>
      </p:nvGrpSpPr>
      <p:grpSpPr>
        <a:xfrm>
          <a:off x="0" y="0"/>
          <a:ext cx="0" cy="0"/>
          <a:chOff x="0" y="0"/>
          <a:chExt cx="0" cy="0"/>
        </a:xfrm>
      </p:grpSpPr>
      <p:sp>
        <p:nvSpPr>
          <p:cNvPr id="2" name="Titolo 1"/>
          <p:cNvSpPr>
            <a:spLocks noGrp="1"/>
          </p:cNvSpPr>
          <p:nvPr>
            <p:ph type="title"/>
          </p:nvPr>
        </p:nvSpPr>
        <p:spPr>
          <a:xfrm>
            <a:off x="4389120" y="2395728"/>
            <a:ext cx="7013448" cy="1627632"/>
          </a:xfrm>
        </p:spPr>
        <p:txBody>
          <a:bodyPr lIns="0" tIns="0" rIns="0" bIns="0" rtlCol="0">
            <a:noAutofit/>
          </a:bodyPr>
          <a:lstStyle>
            <a:lvl1pPr algn="l">
              <a:lnSpc>
                <a:spcPct val="100000"/>
              </a:lnSpc>
              <a:defRPr lang="it-IT" sz="3300" b="1">
                <a:latin typeface="Arial" panose="020B0604020202020204" pitchFamily="34" charset="0"/>
                <a:cs typeface="Arial" panose="020B0604020202020204" pitchFamily="34" charset="0"/>
              </a:defRPr>
            </a:lvl1pPr>
          </a:lstStyle>
          <a:p>
            <a:pPr rtl="0"/>
            <a:r>
              <a:rPr lang="it-IT"/>
              <a:t>Fare clic per modificare lo stile del titolo dello schema</a:t>
            </a:r>
          </a:p>
        </p:txBody>
      </p:sp>
      <p:sp>
        <p:nvSpPr>
          <p:cNvPr id="57" name="Segnaposto testo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rtlCol="0">
            <a:noAutofit/>
          </a:bodyPr>
          <a:lstStyle>
            <a:lvl1pPr marL="0" indent="0">
              <a:buNone/>
              <a:defRPr lang="it-IT" sz="10000" b="1"/>
            </a:lvl1pPr>
          </a:lstStyle>
          <a:p>
            <a:pPr lvl="0" rtl="0"/>
            <a:r>
              <a:rPr lang="it-IT"/>
              <a:t>"</a:t>
            </a:r>
          </a:p>
        </p:txBody>
      </p:sp>
      <p:sp>
        <p:nvSpPr>
          <p:cNvPr id="55" name="Segnaposto testo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0" y="4308475"/>
            <a:ext cx="3932238" cy="588963"/>
          </a:xfrm>
        </p:spPr>
        <p:txBody>
          <a:bodyPr lIns="0" tIns="0" rIns="0" bIns="0" rtlCol="0">
            <a:noAutofit/>
          </a:bodyPr>
          <a:lstStyle>
            <a:lvl1pPr marL="0" indent="0">
              <a:buNone/>
              <a:defRPr lang="it-IT" sz="2400"/>
            </a:lvl1pPr>
          </a:lstStyle>
          <a:p>
            <a:pPr lvl="0" rtl="0"/>
            <a:r>
              <a:rPr lang="it-IT"/>
              <a:t>Fare clic per modificare gli stili del testo dello schema</a:t>
            </a:r>
          </a:p>
        </p:txBody>
      </p:sp>
      <p:sp>
        <p:nvSpPr>
          <p:cNvPr id="56" name="Segnaposto testo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rtlCol="0">
            <a:noAutofit/>
          </a:bodyPr>
          <a:lstStyle>
            <a:lvl1pPr marL="0" indent="0">
              <a:buNone/>
              <a:defRPr lang="it-IT" sz="10000" b="1"/>
            </a:lvl1pPr>
          </a:lstStyle>
          <a:p>
            <a:pPr lvl="0" rtl="0"/>
            <a:r>
              <a:rPr lang="it-IT"/>
              <a:t>"</a:t>
            </a:r>
          </a:p>
        </p:txBody>
      </p:sp>
      <p:sp>
        <p:nvSpPr>
          <p:cNvPr id="32" name="Immagin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defPPr>
              <a:defRPr lang="it-IT"/>
            </a:defPPr>
          </a:lstStyle>
          <a:p>
            <a:pPr rtl="0"/>
            <a:endParaRPr lang="it-IT" dirty="0"/>
          </a:p>
        </p:txBody>
      </p:sp>
      <p:sp>
        <p:nvSpPr>
          <p:cNvPr id="53" name="Figura a mano libera: Forma 52">
            <a:extLst>
              <a:ext uri="{FF2B5EF4-FFF2-40B4-BE49-F238E27FC236}">
                <a16:creationId xmlns:a16="http://schemas.microsoft.com/office/drawing/2014/main" id="{70F595E1-C910-3710-90E9-AF5FFCE0586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defPPr>
              <a:defRPr lang="it-IT"/>
            </a:defPPr>
          </a:lstStyle>
          <a:p>
            <a:pPr rtl="0"/>
            <a:endParaRPr lang="it-IT" dirty="0"/>
          </a:p>
        </p:txBody>
      </p:sp>
      <p:sp>
        <p:nvSpPr>
          <p:cNvPr id="33" name="Immagine 4" descr="preencoded.png">
            <a:extLst>
              <a:ext uri="{FF2B5EF4-FFF2-40B4-BE49-F238E27FC236}">
                <a16:creationId xmlns:a16="http://schemas.microsoft.com/office/drawing/2014/main" id="{EC46DC71-C12A-96C8-3FE2-AA95AB58B349}"/>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defPPr>
              <a:defRPr lang="it-IT"/>
            </a:defPPr>
          </a:lstStyle>
          <a:p>
            <a:pPr rtl="0"/>
            <a:endParaRPr lang="it-IT" dirty="0"/>
          </a:p>
        </p:txBody>
      </p:sp>
      <p:sp>
        <p:nvSpPr>
          <p:cNvPr id="29" name="Figura a mano libera 70">
            <a:extLst>
              <a:ext uri="{FF2B5EF4-FFF2-40B4-BE49-F238E27FC236}">
                <a16:creationId xmlns:a16="http://schemas.microsoft.com/office/drawing/2014/main" id="{AA39EF58-54F1-4AC9-1D83-2E7DEEAAEA6A}"/>
              </a:ext>
            </a:extLst>
          </p:cNvPr>
          <p:cNvSpPr>
            <a:spLocks/>
          </p:cNvSpPr>
          <p:nvPr userDrawn="1"/>
        </p:nvSpPr>
        <p:spPr bwMode="auto">
          <a:xfrm flipH="1">
            <a:off x="2535251"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rtl="0"/>
            <a:endParaRPr lang="it-IT" dirty="0"/>
          </a:p>
        </p:txBody>
      </p:sp>
      <p:sp>
        <p:nvSpPr>
          <p:cNvPr id="31" name="Figura a mano libera 70">
            <a:extLst>
              <a:ext uri="{FF2B5EF4-FFF2-40B4-BE49-F238E27FC236}">
                <a16:creationId xmlns:a16="http://schemas.microsoft.com/office/drawing/2014/main" id="{0C320934-59CC-4123-C7C1-FEEE89F3045F}"/>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rtlCol="0" anchor="t" anchorCtr="0" compatLnSpc="1">
            <a:prstTxWarp prst="textNoShape">
              <a:avLst/>
            </a:prstTxWarp>
            <a:noAutofit/>
          </a:bodyPr>
          <a:lstStyle>
            <a:defPPr>
              <a:defRPr lang="it-IT"/>
            </a:defPPr>
          </a:lstStyle>
          <a:p>
            <a:pPr rtl="0"/>
            <a:endParaRPr lang="it-IT" dirty="0"/>
          </a:p>
        </p:txBody>
      </p:sp>
      <p:sp>
        <p:nvSpPr>
          <p:cNvPr id="6" name="Segnaposto numero diapositiva 5"/>
          <p:cNvSpPr>
            <a:spLocks noGrp="1"/>
          </p:cNvSpPr>
          <p:nvPr>
            <p:ph type="sldNum" sz="quarter" idx="12"/>
          </p:nvPr>
        </p:nvSpPr>
        <p:spPr/>
        <p:txBody>
          <a:bodyPr rtlCol="0">
            <a:noAutofit/>
          </a:bodyPr>
          <a:lstStyle>
            <a:defPPr>
              <a:defRPr lang="it-IT"/>
            </a:defPPr>
          </a:lstStyle>
          <a:p>
            <a:pPr rtl="0"/>
            <a:fld id="{48F63A3B-78C7-47BE-AE5E-E10140E04643}" type="slidenum">
              <a:rPr lang="it-IT" dirty="0"/>
              <a:t>‹#›</a:t>
            </a:fld>
            <a:endParaRPr lang="it-IT" dirty="0"/>
          </a:p>
        </p:txBody>
      </p:sp>
    </p:spTree>
    <p:extLst>
      <p:ext uri="{BB962C8B-B14F-4D97-AF65-F5344CB8AC3E}">
        <p14:creationId xmlns:p14="http://schemas.microsoft.com/office/powerpoint/2010/main" val="552850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FCC43996-DAC9-130F-CB05-4A8A90381D37}"/>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it-IT"/>
            </a:defPPr>
          </a:lstStyle>
          <a:p>
            <a:pPr algn="ctr" rtl="0"/>
            <a:endParaRPr lang="it-IT" sz="450" dirty="0"/>
          </a:p>
        </p:txBody>
      </p:sp>
      <p:sp>
        <p:nvSpPr>
          <p:cNvPr id="2" name="Titolo 1">
            <a:extLst>
              <a:ext uri="{FF2B5EF4-FFF2-40B4-BE49-F238E27FC236}">
                <a16:creationId xmlns:a16="http://schemas.microsoft.com/office/drawing/2014/main" id="{EA04E8AF-9DFE-7077-DB36-941F6490BAD8}"/>
              </a:ext>
            </a:extLst>
          </p:cNvPr>
          <p:cNvSpPr>
            <a:spLocks noGrp="1"/>
          </p:cNvSpPr>
          <p:nvPr>
            <p:ph type="title"/>
          </p:nvPr>
        </p:nvSpPr>
        <p:spPr/>
        <p:txBody>
          <a:bodyPr rtlCol="0">
            <a:noAutofit/>
          </a:bodyPr>
          <a:lstStyle>
            <a:lvl1pPr>
              <a:lnSpc>
                <a:spcPct val="100000"/>
              </a:lnSpc>
              <a:defRPr lang="it-IT"/>
            </a:lvl1pPr>
          </a:lstStyle>
          <a:p>
            <a:pPr rtl="0"/>
            <a:r>
              <a:rPr lang="it-IT"/>
              <a:t>Fare clic per modificare lo stile del titolo dello schema</a:t>
            </a:r>
          </a:p>
        </p:txBody>
      </p:sp>
      <p:sp>
        <p:nvSpPr>
          <p:cNvPr id="4" name="Segnaposto piè di pagina 3">
            <a:extLst>
              <a:ext uri="{FF2B5EF4-FFF2-40B4-BE49-F238E27FC236}">
                <a16:creationId xmlns:a16="http://schemas.microsoft.com/office/drawing/2014/main" id="{43B58B80-D2DB-A0A1-0362-1157E9087574}"/>
              </a:ext>
            </a:extLst>
          </p:cNvPr>
          <p:cNvSpPr>
            <a:spLocks noGrp="1"/>
          </p:cNvSpPr>
          <p:nvPr>
            <p:ph type="ftr" sz="quarter" idx="11"/>
          </p:nvPr>
        </p:nvSpPr>
        <p:spPr/>
        <p:txBody>
          <a:bodyPr rtlCol="0">
            <a:noAutofit/>
          </a:bodyPr>
          <a:lstStyle>
            <a:defPPr>
              <a:defRPr lang="it-IT"/>
            </a:defPPr>
          </a:lstStyle>
          <a:p>
            <a:pPr rtl="0"/>
            <a:r>
              <a:rPr lang="it-IT"/>
              <a:t>Titolo presentazione</a:t>
            </a:r>
            <a:endParaRPr lang="it-IT" dirty="0"/>
          </a:p>
        </p:txBody>
      </p:sp>
      <p:sp>
        <p:nvSpPr>
          <p:cNvPr id="5" name="Segnaposto numero diapositiva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rtlCol="0">
            <a:noAutofit/>
          </a:bodyPr>
          <a:lstStyle>
            <a:defPPr>
              <a:defRPr lang="it-IT"/>
            </a:defPPr>
          </a:lstStyle>
          <a:p>
            <a:pPr rtl="0"/>
            <a:fld id="{48F63A3B-78C7-47BE-AE5E-E10140E04643}" type="slidenum">
              <a:rPr lang="it-IT" smtClean="0"/>
              <a:pPr rtl="0"/>
              <a:t>‹#›</a:t>
            </a:fld>
            <a:endParaRPr lang="it-IT" dirty="0"/>
          </a:p>
        </p:txBody>
      </p:sp>
      <p:sp>
        <p:nvSpPr>
          <p:cNvPr id="17" name="Segnaposto immagine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19" name="Segnaposto testo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5" y="4989515"/>
            <a:ext cx="2598737" cy="1109662"/>
          </a:xfrm>
          <a:solidFill>
            <a:schemeClr val="bg1"/>
          </a:solidFill>
        </p:spPr>
        <p:txBody>
          <a:bodyPr lIns="0" tIns="274320" rIns="0" rtlCol="0" anchor="t">
            <a:noAutofit/>
          </a:bodyPr>
          <a:lstStyle>
            <a:lvl1pPr marL="0" indent="0" algn="ctr">
              <a:spcBef>
                <a:spcPts val="0"/>
              </a:spcBef>
              <a:buNone/>
              <a:defRPr lang="it-IT" sz="1800" b="1" cap="all"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21" name="Segnaposto testo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5"/>
            <a:ext cx="2283472" cy="365125"/>
          </a:xfrm>
        </p:spPr>
        <p:txBody>
          <a:bodyPr rtlCol="0" anchor="ctr">
            <a:noAutofit/>
          </a:bodyPr>
          <a:lstStyle>
            <a:lvl1pPr marL="0" indent="0" algn="ctr">
              <a:buNone/>
              <a:defRPr lang="it-IT" sz="1400"/>
            </a:lvl1pPr>
          </a:lstStyle>
          <a:p>
            <a:pPr lvl="0" rtl="0"/>
            <a:r>
              <a:rPr lang="it-IT"/>
              <a:t>Titolo</a:t>
            </a:r>
          </a:p>
        </p:txBody>
      </p:sp>
      <p:sp>
        <p:nvSpPr>
          <p:cNvPr id="23" name="Segnaposto immagine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22" name="Segnaposto testo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7" y="4990111"/>
            <a:ext cx="2598737" cy="1109662"/>
          </a:xfrm>
          <a:solidFill>
            <a:schemeClr val="bg1"/>
          </a:solidFill>
        </p:spPr>
        <p:txBody>
          <a:bodyPr lIns="0" tIns="274320" rIns="0" rtlCol="0" anchor="t">
            <a:noAutofit/>
          </a:bodyPr>
          <a:lstStyle>
            <a:lvl1pPr marL="0" indent="0" algn="ctr">
              <a:spcBef>
                <a:spcPts val="0"/>
              </a:spcBef>
              <a:buNone/>
              <a:defRPr lang="it-IT" sz="1800" b="1" cap="all"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24" name="Segnaposto testo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1"/>
            <a:ext cx="2283472" cy="365125"/>
          </a:xfrm>
        </p:spPr>
        <p:txBody>
          <a:bodyPr rtlCol="0" anchor="ctr">
            <a:noAutofit/>
          </a:bodyPr>
          <a:lstStyle>
            <a:lvl1pPr marL="0" indent="0" algn="ctr">
              <a:buNone/>
              <a:defRPr lang="it-IT" sz="1400"/>
            </a:lvl1pPr>
          </a:lstStyle>
          <a:p>
            <a:pPr lvl="0" rtl="0"/>
            <a:r>
              <a:rPr lang="it-IT"/>
              <a:t>Titolo</a:t>
            </a:r>
          </a:p>
        </p:txBody>
      </p:sp>
      <p:sp>
        <p:nvSpPr>
          <p:cNvPr id="26" name="Segnaposto immagine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25" name="Segnaposto testo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89" y="4990707"/>
            <a:ext cx="2598737" cy="1109662"/>
          </a:xfrm>
          <a:solidFill>
            <a:schemeClr val="bg1"/>
          </a:solidFill>
        </p:spPr>
        <p:txBody>
          <a:bodyPr lIns="0" tIns="274320" rIns="0" rtlCol="0" anchor="t">
            <a:noAutofit/>
          </a:bodyPr>
          <a:lstStyle>
            <a:lvl1pPr marL="0" indent="0" algn="ctr">
              <a:spcBef>
                <a:spcPts val="0"/>
              </a:spcBef>
              <a:buNone/>
              <a:defRPr lang="it-IT" sz="1800" b="1" cap="all"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27" name="Segnaposto testo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7"/>
            <a:ext cx="2283472" cy="365125"/>
          </a:xfrm>
        </p:spPr>
        <p:txBody>
          <a:bodyPr rtlCol="0" anchor="ctr">
            <a:noAutofit/>
          </a:bodyPr>
          <a:lstStyle>
            <a:lvl1pPr marL="0" indent="0" algn="ctr">
              <a:buNone/>
              <a:defRPr lang="it-IT" sz="1400"/>
            </a:lvl1pPr>
          </a:lstStyle>
          <a:p>
            <a:pPr lvl="0" rtl="0"/>
            <a:r>
              <a:rPr lang="it-IT"/>
              <a:t>Titolo</a:t>
            </a:r>
          </a:p>
        </p:txBody>
      </p:sp>
      <p:sp>
        <p:nvSpPr>
          <p:cNvPr id="29" name="Segnaposto immagine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28" name="Segnaposto testo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1" y="4990707"/>
            <a:ext cx="2598737" cy="1109662"/>
          </a:xfrm>
          <a:solidFill>
            <a:schemeClr val="bg1"/>
          </a:solidFill>
        </p:spPr>
        <p:txBody>
          <a:bodyPr lIns="0" tIns="274320" rIns="0" rtlCol="0" anchor="t">
            <a:noAutofit/>
          </a:bodyPr>
          <a:lstStyle>
            <a:lvl1pPr marL="0" indent="0" algn="ctr">
              <a:spcBef>
                <a:spcPts val="0"/>
              </a:spcBef>
              <a:buNone/>
              <a:defRPr lang="it-IT" sz="1800" b="1" cap="all"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30" name="Segnaposto testo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7"/>
            <a:ext cx="2283472" cy="365125"/>
          </a:xfrm>
        </p:spPr>
        <p:txBody>
          <a:bodyPr rtlCol="0" anchor="ctr">
            <a:noAutofit/>
          </a:bodyPr>
          <a:lstStyle>
            <a:lvl1pPr marL="0" indent="0" algn="ctr">
              <a:buNone/>
              <a:defRPr lang="it-IT" sz="1400"/>
            </a:lvl1pPr>
          </a:lstStyle>
          <a:p>
            <a:pPr lvl="0" rtl="0"/>
            <a:r>
              <a:rPr lang="it-IT"/>
              <a:t>Titolo</a:t>
            </a:r>
          </a:p>
        </p:txBody>
      </p:sp>
    </p:spTree>
    <p:extLst>
      <p:ext uri="{BB962C8B-B14F-4D97-AF65-F5344CB8AC3E}">
        <p14:creationId xmlns:p14="http://schemas.microsoft.com/office/powerpoint/2010/main" val="258665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rtlCol="0">
            <a:noAutofit/>
          </a:bodyPr>
          <a:lstStyle>
            <a:lvl1pPr>
              <a:lnSpc>
                <a:spcPct val="100000"/>
              </a:lnSpc>
              <a:defRPr lang="it-IT"/>
            </a:lvl1pPr>
          </a:lstStyle>
          <a:p>
            <a:pPr rtl="0"/>
            <a:r>
              <a:rPr lang="it-IT"/>
              <a:t>Fare clic per modificare lo stile del titolo dello schema</a:t>
            </a:r>
          </a:p>
        </p:txBody>
      </p:sp>
      <p:sp>
        <p:nvSpPr>
          <p:cNvPr id="4" name="Segnaposto piè di pagina 3">
            <a:extLst>
              <a:ext uri="{FF2B5EF4-FFF2-40B4-BE49-F238E27FC236}">
                <a16:creationId xmlns:a16="http://schemas.microsoft.com/office/drawing/2014/main" id="{43B58B80-D2DB-A0A1-0362-1157E9087574}"/>
              </a:ext>
            </a:extLst>
          </p:cNvPr>
          <p:cNvSpPr>
            <a:spLocks noGrp="1"/>
          </p:cNvSpPr>
          <p:nvPr>
            <p:ph type="ftr" sz="quarter" idx="11"/>
          </p:nvPr>
        </p:nvSpPr>
        <p:spPr/>
        <p:txBody>
          <a:bodyPr rtlCol="0">
            <a:noAutofit/>
          </a:bodyPr>
          <a:lstStyle>
            <a:defPPr>
              <a:defRPr lang="it-IT"/>
            </a:defPPr>
          </a:lstStyle>
          <a:p>
            <a:pPr rtl="0"/>
            <a:r>
              <a:rPr lang="it-IT"/>
              <a:t>Titolo presentazione</a:t>
            </a:r>
            <a:endParaRPr lang="it-IT" dirty="0"/>
          </a:p>
        </p:txBody>
      </p:sp>
      <p:sp>
        <p:nvSpPr>
          <p:cNvPr id="5" name="Segnaposto numero diapositiva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rtlCol="0">
            <a:noAutofit/>
          </a:bodyPr>
          <a:lstStyle>
            <a:defPPr>
              <a:defRPr lang="it-IT"/>
            </a:defPPr>
          </a:lstStyle>
          <a:p>
            <a:pPr rtl="0"/>
            <a:fld id="{48F63A3B-78C7-47BE-AE5E-E10140E04643}" type="slidenum">
              <a:rPr lang="it-IT" smtClean="0"/>
              <a:pPr rtl="0"/>
              <a:t>‹#›</a:t>
            </a:fld>
            <a:endParaRPr lang="it-IT" dirty="0"/>
          </a:p>
        </p:txBody>
      </p:sp>
      <p:sp>
        <p:nvSpPr>
          <p:cNvPr id="17" name="Segnaposto immagine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19" name="Segnaposto testo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rtlCol="0" anchor="t">
            <a:noAutofit/>
          </a:bodyPr>
          <a:lstStyle>
            <a:lvl1pPr marL="0" indent="0" algn="ctr">
              <a:spcBef>
                <a:spcPts val="0"/>
              </a:spcBef>
              <a:buNone/>
              <a:defRPr lang="it-IT" sz="1400" b="1" cap="all" spc="20"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21" name="Segnaposto testo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rtlCol="0" anchor="ctr">
            <a:noAutofit/>
          </a:bodyPr>
          <a:lstStyle>
            <a:lvl1pPr marL="0" indent="0" algn="ctr">
              <a:buNone/>
              <a:defRPr lang="it-IT" sz="1200" spc="20" baseline="0"/>
            </a:lvl1pPr>
          </a:lstStyle>
          <a:p>
            <a:pPr lvl="0" rtl="0"/>
            <a:r>
              <a:rPr lang="it-IT"/>
              <a:t>Titolo</a:t>
            </a:r>
          </a:p>
        </p:txBody>
      </p:sp>
      <p:sp>
        <p:nvSpPr>
          <p:cNvPr id="10" name="Segnaposto immagine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14" name="Segnaposto testo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rtlCol="0" anchor="t">
            <a:noAutofit/>
          </a:bodyPr>
          <a:lstStyle>
            <a:lvl1pPr marL="0" indent="0" algn="ctr">
              <a:spcBef>
                <a:spcPts val="0"/>
              </a:spcBef>
              <a:buNone/>
              <a:defRPr lang="it-IT" sz="1400" b="1" cap="all" spc="20"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15" name="Segnaposto testo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rtlCol="0" anchor="ctr">
            <a:noAutofit/>
          </a:bodyPr>
          <a:lstStyle>
            <a:lvl1pPr marL="0" indent="0" algn="ctr">
              <a:buNone/>
              <a:defRPr lang="it-IT" sz="1200" spc="20" baseline="0"/>
            </a:lvl1pPr>
          </a:lstStyle>
          <a:p>
            <a:pPr lvl="0" rtl="0"/>
            <a:r>
              <a:rPr lang="it-IT"/>
              <a:t>Titolo</a:t>
            </a:r>
          </a:p>
        </p:txBody>
      </p:sp>
      <p:sp>
        <p:nvSpPr>
          <p:cNvPr id="23" name="Segnaposto immagine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22" name="Segnaposto testo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rtlCol="0" anchor="t">
            <a:noAutofit/>
          </a:bodyPr>
          <a:lstStyle>
            <a:lvl1pPr marL="0" indent="0" algn="ctr">
              <a:spcBef>
                <a:spcPts val="0"/>
              </a:spcBef>
              <a:buNone/>
              <a:defRPr lang="it-IT" sz="1400" b="1" cap="all" spc="20"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24" name="Segnaposto testo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rtlCol="0" anchor="ctr">
            <a:noAutofit/>
          </a:bodyPr>
          <a:lstStyle>
            <a:lvl1pPr marL="0" indent="0" algn="ctr">
              <a:buNone/>
              <a:defRPr lang="it-IT" sz="1200" spc="20" baseline="0"/>
            </a:lvl1pPr>
          </a:lstStyle>
          <a:p>
            <a:pPr lvl="0" rtl="0"/>
            <a:r>
              <a:rPr lang="it-IT"/>
              <a:t>Titolo</a:t>
            </a:r>
          </a:p>
        </p:txBody>
      </p:sp>
      <p:sp>
        <p:nvSpPr>
          <p:cNvPr id="11" name="Segnaposto immagine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16" name="Segnaposto testo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rtlCol="0" anchor="t">
            <a:noAutofit/>
          </a:bodyPr>
          <a:lstStyle>
            <a:lvl1pPr marL="0" indent="0" algn="ctr">
              <a:spcBef>
                <a:spcPts val="0"/>
              </a:spcBef>
              <a:buNone/>
              <a:defRPr lang="it-IT" sz="1400" b="1" cap="all" spc="20"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18" name="Segnaposto testo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rtlCol="0" anchor="ctr">
            <a:noAutofit/>
          </a:bodyPr>
          <a:lstStyle>
            <a:lvl1pPr marL="0" indent="0" algn="ctr">
              <a:buNone/>
              <a:defRPr lang="it-IT" sz="1200" spc="20" baseline="0"/>
            </a:lvl1pPr>
          </a:lstStyle>
          <a:p>
            <a:pPr lvl="0" rtl="0"/>
            <a:r>
              <a:rPr lang="it-IT"/>
              <a:t>Titolo</a:t>
            </a:r>
          </a:p>
        </p:txBody>
      </p:sp>
      <p:sp>
        <p:nvSpPr>
          <p:cNvPr id="26" name="Segnaposto immagine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25" name="Segnaposto testo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rtlCol="0" anchor="t">
            <a:noAutofit/>
          </a:bodyPr>
          <a:lstStyle>
            <a:lvl1pPr marL="0" indent="0" algn="ctr">
              <a:spcBef>
                <a:spcPts val="0"/>
              </a:spcBef>
              <a:buNone/>
              <a:defRPr lang="it-IT" sz="1400" b="1" cap="all" spc="20"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27" name="Segnaposto testo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rtlCol="0" anchor="ctr">
            <a:noAutofit/>
          </a:bodyPr>
          <a:lstStyle>
            <a:lvl1pPr marL="0" indent="0" algn="ctr">
              <a:buNone/>
              <a:defRPr lang="it-IT" sz="1200" spc="20" baseline="0"/>
            </a:lvl1pPr>
          </a:lstStyle>
          <a:p>
            <a:pPr lvl="0" rtl="0"/>
            <a:r>
              <a:rPr lang="it-IT"/>
              <a:t>Titolo</a:t>
            </a:r>
          </a:p>
        </p:txBody>
      </p:sp>
      <p:sp>
        <p:nvSpPr>
          <p:cNvPr id="12" name="Segnaposto immagine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20" name="Segnaposto testo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rtlCol="0" anchor="t">
            <a:noAutofit/>
          </a:bodyPr>
          <a:lstStyle>
            <a:lvl1pPr marL="0" indent="0" algn="ctr">
              <a:spcBef>
                <a:spcPts val="0"/>
              </a:spcBef>
              <a:buNone/>
              <a:defRPr lang="it-IT" sz="1400" b="1" cap="all" spc="20"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31" name="Segnaposto testo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rtlCol="0" anchor="ctr">
            <a:noAutofit/>
          </a:bodyPr>
          <a:lstStyle>
            <a:lvl1pPr marL="0" indent="0" algn="ctr">
              <a:buNone/>
              <a:defRPr lang="it-IT" sz="1200" spc="20" baseline="0"/>
            </a:lvl1pPr>
          </a:lstStyle>
          <a:p>
            <a:pPr lvl="0" rtl="0"/>
            <a:r>
              <a:rPr lang="it-IT"/>
              <a:t>Titolo</a:t>
            </a:r>
          </a:p>
        </p:txBody>
      </p:sp>
      <p:sp>
        <p:nvSpPr>
          <p:cNvPr id="29" name="Segnaposto immagine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28" name="Segnaposto testo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rtlCol="0" anchor="t">
            <a:noAutofit/>
          </a:bodyPr>
          <a:lstStyle>
            <a:lvl1pPr marL="0" indent="0" algn="ctr">
              <a:spcBef>
                <a:spcPts val="0"/>
              </a:spcBef>
              <a:buNone/>
              <a:defRPr lang="it-IT" sz="1400" b="1" cap="all" spc="20"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30" name="Segnaposto testo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rtlCol="0" anchor="ctr">
            <a:noAutofit/>
          </a:bodyPr>
          <a:lstStyle>
            <a:lvl1pPr marL="0" indent="0" algn="ctr">
              <a:buNone/>
              <a:defRPr lang="it-IT" sz="1200" spc="20" baseline="0"/>
            </a:lvl1pPr>
          </a:lstStyle>
          <a:p>
            <a:pPr lvl="0" rtl="0"/>
            <a:r>
              <a:rPr lang="it-IT"/>
              <a:t>Titolo</a:t>
            </a:r>
          </a:p>
        </p:txBody>
      </p:sp>
      <p:sp>
        <p:nvSpPr>
          <p:cNvPr id="13" name="Segnaposto immagine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rtlCol="0" anchor="ctr">
            <a:noAutofit/>
          </a:bodyPr>
          <a:lstStyle>
            <a:lvl1pPr marL="0" indent="0" algn="ctr">
              <a:buNone/>
              <a:defRPr lang="it-IT" sz="1400"/>
            </a:lvl1pPr>
          </a:lstStyle>
          <a:p>
            <a:pPr rtl="0"/>
            <a:r>
              <a:rPr lang="it-IT"/>
              <a:t>Fare clic sull'icona per inserire un'immagine</a:t>
            </a:r>
            <a:endParaRPr lang="it-IT" dirty="0"/>
          </a:p>
        </p:txBody>
      </p:sp>
      <p:sp>
        <p:nvSpPr>
          <p:cNvPr id="32" name="Segnaposto testo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rtlCol="0" anchor="t">
            <a:noAutofit/>
          </a:bodyPr>
          <a:lstStyle>
            <a:lvl1pPr marL="0" indent="0" algn="ctr">
              <a:spcBef>
                <a:spcPts val="0"/>
              </a:spcBef>
              <a:buNone/>
              <a:defRPr lang="it-IT" sz="1400" b="1" cap="all" spc="20" baseline="0">
                <a:solidFill>
                  <a:schemeClr val="accent6"/>
                </a:solidFill>
                <a:latin typeface="Arial" panose="020B0604020202020204" pitchFamily="34" charset="0"/>
                <a:cs typeface="Arial" panose="020B0604020202020204" pitchFamily="34" charset="0"/>
              </a:defRPr>
            </a:lvl1pPr>
          </a:lstStyle>
          <a:p>
            <a:pPr lvl="0" rtl="0"/>
            <a:r>
              <a:rPr lang="it-IT"/>
              <a:t>Nome</a:t>
            </a:r>
          </a:p>
        </p:txBody>
      </p:sp>
      <p:sp>
        <p:nvSpPr>
          <p:cNvPr id="33" name="Segnaposto testo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rtlCol="0" anchor="ctr">
            <a:noAutofit/>
          </a:bodyPr>
          <a:lstStyle>
            <a:lvl1pPr marL="0" indent="0" algn="ctr">
              <a:buNone/>
              <a:defRPr lang="it-IT" sz="1200" spc="20" baseline="0"/>
            </a:lvl1pPr>
          </a:lstStyle>
          <a:p>
            <a:pPr lvl="0" rtl="0"/>
            <a:r>
              <a:rPr lang="it-IT"/>
              <a:t>Titolo</a:t>
            </a:r>
          </a:p>
        </p:txBody>
      </p:sp>
    </p:spTree>
    <p:extLst>
      <p:ext uri="{BB962C8B-B14F-4D97-AF65-F5344CB8AC3E}">
        <p14:creationId xmlns:p14="http://schemas.microsoft.com/office/powerpoint/2010/main" val="1900709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defPPr>
              <a:defRPr lang="it-IT"/>
            </a:defPPr>
          </a:lstStyle>
          <a:p>
            <a:pPr rtl="0"/>
            <a:r>
              <a:rPr lang="it-IT"/>
              <a:t>Fare clic per modificare lo stile del titolo</a:t>
            </a:r>
          </a:p>
        </p:txBody>
      </p:sp>
      <p:sp>
        <p:nvSpPr>
          <p:cNvPr id="3" name="Segnaposto testo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defPPr>
              <a:defRPr lang="it-IT"/>
            </a:defPPr>
          </a:lstStyle>
          <a:p>
            <a:pPr lvl="0" rtl="0"/>
            <a:r>
              <a:rPr lang="it-IT"/>
              <a:t>Fare clic per modificare lo stile del titolo</a:t>
            </a:r>
          </a:p>
          <a:p>
            <a:pPr lvl="1" rtl="0"/>
            <a:r>
              <a:rPr lang="it-IT"/>
              <a:t>Secondo livello</a:t>
            </a:r>
          </a:p>
          <a:p>
            <a:pPr lvl="2" rtl="0"/>
            <a:r>
              <a:rPr lang="it-IT"/>
              <a:t>Terzo livello</a:t>
            </a:r>
          </a:p>
          <a:p>
            <a:pPr lvl="3" rtl="0"/>
            <a:r>
              <a:rPr lang="it-IT"/>
              <a:t>Quarto livello</a:t>
            </a:r>
          </a:p>
          <a:p>
            <a:pPr lvl="4" rtl="0"/>
            <a:r>
              <a:rPr lang="it-IT"/>
              <a:t>Quinto livello</a:t>
            </a:r>
          </a:p>
        </p:txBody>
      </p:sp>
      <p:sp>
        <p:nvSpPr>
          <p:cNvPr id="5" name="Segnaposto piè di pagina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lang="it-IT" sz="1200">
                <a:solidFill>
                  <a:schemeClr val="accent6"/>
                </a:solidFill>
                <a:latin typeface="Arial" panose="020B0604020202020204" pitchFamily="34" charset="0"/>
                <a:cs typeface="Arial" panose="020B0604020202020204" pitchFamily="34" charset="0"/>
              </a:defRPr>
            </a:lvl1pPr>
          </a:lstStyle>
          <a:p>
            <a:pPr rtl="0"/>
            <a:r>
              <a:rPr lang="it-IT"/>
              <a:t>Titolo presentazione</a:t>
            </a:r>
            <a:endParaRPr lang="it-IT" dirty="0"/>
          </a:p>
        </p:txBody>
      </p:sp>
      <p:sp>
        <p:nvSpPr>
          <p:cNvPr id="6" name="Segnaposto numero diapositiva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lang="it-IT" sz="1200">
                <a:solidFill>
                  <a:schemeClr val="accent6"/>
                </a:solidFill>
                <a:latin typeface="Arial" panose="020B0604020202020204" pitchFamily="34" charset="0"/>
                <a:cs typeface="Arial" panose="020B0604020202020204" pitchFamily="34" charset="0"/>
              </a:defRPr>
            </a:lvl1pPr>
          </a:lstStyle>
          <a:p>
            <a:pPr rtl="0"/>
            <a:fld id="{48F63A3B-78C7-47BE-AE5E-E10140E04643}" type="slidenum">
              <a:rPr lang="it-IT" smtClean="0"/>
              <a:pPr rtl="0"/>
              <a:t>‹#›</a:t>
            </a:fld>
            <a:endParaRPr lang="it-IT"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52" r:id="rId3"/>
    <p:sldLayoutId id="2147483653" r:id="rId4"/>
    <p:sldLayoutId id="2147483664" r:id="rId5"/>
    <p:sldLayoutId id="2147483667" r:id="rId6"/>
    <p:sldLayoutId id="2147483668" r:id="rId7"/>
    <p:sldLayoutId id="2147483669" r:id="rId8"/>
    <p:sldLayoutId id="2147483673" r:id="rId9"/>
    <p:sldLayoutId id="2147483670" r:id="rId10"/>
    <p:sldLayoutId id="2147483671" r:id="rId11"/>
    <p:sldLayoutId id="2147483655" r:id="rId12"/>
    <p:sldLayoutId id="2147483674" r:id="rId13"/>
    <p:sldLayoutId id="2147483675" r:id="rId14"/>
    <p:sldLayoutId id="2147483676" r:id="rId15"/>
    <p:sldLayoutId id="2147483654" r:id="rId16"/>
    <p:sldLayoutId id="2147483656" r:id="rId17"/>
    <p:sldLayoutId id="2147483657" r:id="rId18"/>
    <p:sldLayoutId id="2147483658" r:id="rId19"/>
    <p:sldLayoutId id="2147483659" r:id="rId20"/>
  </p:sldLayoutIdLst>
  <p:hf hdr="0" dt="0"/>
  <p:txStyles>
    <p:titleStyle>
      <a:lvl1pPr algn="ctr" defTabSz="914400" rtl="0" eaLnBrk="1" latinLnBrk="0" hangingPunct="1">
        <a:lnSpc>
          <a:spcPts val="4875"/>
        </a:lnSpc>
        <a:spcBef>
          <a:spcPct val="0"/>
        </a:spcBef>
        <a:buNone/>
        <a:defRPr lang="it-IT" sz="44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lang="it-IT"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lang="it-IT"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lang="it-IT"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lang="it-IT"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lang="it-IT"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it-IT" sz="1800" kern="1200">
          <a:solidFill>
            <a:schemeClr val="tx1"/>
          </a:solidFill>
          <a:latin typeface="+mn-lt"/>
          <a:ea typeface="+mn-ea"/>
          <a:cs typeface="+mn-cs"/>
        </a:defRPr>
      </a:lvl9pPr>
    </p:bodyStyle>
    <p:otherStyle>
      <a:defPPr>
        <a:defRPr lang="it-IT"/>
      </a:defPPr>
      <a:lvl1pPr marL="0" algn="l" defTabSz="914400" rtl="0" eaLnBrk="1" latinLnBrk="0" hangingPunct="1">
        <a:defRPr lang="it-IT" sz="1800" kern="1200">
          <a:solidFill>
            <a:schemeClr val="tx1"/>
          </a:solidFill>
          <a:latin typeface="+mn-lt"/>
          <a:ea typeface="+mn-ea"/>
          <a:cs typeface="+mn-cs"/>
        </a:defRPr>
      </a:lvl1pPr>
      <a:lvl2pPr marL="457200" algn="l" defTabSz="914400" rtl="0" eaLnBrk="1" latinLnBrk="0" hangingPunct="1">
        <a:defRPr lang="it-IT" sz="1800" kern="1200">
          <a:solidFill>
            <a:schemeClr val="tx1"/>
          </a:solidFill>
          <a:latin typeface="+mn-lt"/>
          <a:ea typeface="+mn-ea"/>
          <a:cs typeface="+mn-cs"/>
        </a:defRPr>
      </a:lvl2pPr>
      <a:lvl3pPr marL="914400" algn="l" defTabSz="914400" rtl="0" eaLnBrk="1" latinLnBrk="0" hangingPunct="1">
        <a:defRPr lang="it-IT" sz="1800" kern="1200">
          <a:solidFill>
            <a:schemeClr val="tx1"/>
          </a:solidFill>
          <a:latin typeface="+mn-lt"/>
          <a:ea typeface="+mn-ea"/>
          <a:cs typeface="+mn-cs"/>
        </a:defRPr>
      </a:lvl3pPr>
      <a:lvl4pPr marL="1371600" algn="l" defTabSz="914400" rtl="0" eaLnBrk="1" latinLnBrk="0" hangingPunct="1">
        <a:defRPr lang="it-IT" sz="1800" kern="1200">
          <a:solidFill>
            <a:schemeClr val="tx1"/>
          </a:solidFill>
          <a:latin typeface="+mn-lt"/>
          <a:ea typeface="+mn-ea"/>
          <a:cs typeface="+mn-cs"/>
        </a:defRPr>
      </a:lvl4pPr>
      <a:lvl5pPr marL="1828800" algn="l" defTabSz="914400" rtl="0" eaLnBrk="1" latinLnBrk="0" hangingPunct="1">
        <a:defRPr lang="it-IT" sz="1800" kern="1200">
          <a:solidFill>
            <a:schemeClr val="tx1"/>
          </a:solidFill>
          <a:latin typeface="+mn-lt"/>
          <a:ea typeface="+mn-ea"/>
          <a:cs typeface="+mn-cs"/>
        </a:defRPr>
      </a:lvl5pPr>
      <a:lvl6pPr marL="2286000" algn="l" defTabSz="914400" rtl="0" eaLnBrk="1" latinLnBrk="0" hangingPunct="1">
        <a:defRPr lang="it-IT" sz="1800" kern="1200">
          <a:solidFill>
            <a:schemeClr val="tx1"/>
          </a:solidFill>
          <a:latin typeface="+mn-lt"/>
          <a:ea typeface="+mn-ea"/>
          <a:cs typeface="+mn-cs"/>
        </a:defRPr>
      </a:lvl6pPr>
      <a:lvl7pPr marL="2743200" algn="l" defTabSz="914400" rtl="0" eaLnBrk="1" latinLnBrk="0" hangingPunct="1">
        <a:defRPr lang="it-IT" sz="1800" kern="1200">
          <a:solidFill>
            <a:schemeClr val="tx1"/>
          </a:solidFill>
          <a:latin typeface="+mn-lt"/>
          <a:ea typeface="+mn-ea"/>
          <a:cs typeface="+mn-cs"/>
        </a:defRPr>
      </a:lvl7pPr>
      <a:lvl8pPr marL="3200400" algn="l" defTabSz="914400" rtl="0" eaLnBrk="1" latinLnBrk="0" hangingPunct="1">
        <a:defRPr lang="it-IT" sz="1800" kern="1200">
          <a:solidFill>
            <a:schemeClr val="tx1"/>
          </a:solidFill>
          <a:latin typeface="+mn-lt"/>
          <a:ea typeface="+mn-ea"/>
          <a:cs typeface="+mn-cs"/>
        </a:defRPr>
      </a:lvl8pPr>
      <a:lvl9pPr marL="3657600" algn="l" defTabSz="914400" rtl="0" eaLnBrk="1" latinLnBrk="0" hangingPunct="1">
        <a:defRPr lang="it-IT"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resourcecentre.etuc.org/agreement/framework-agreement-digitalisation"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1">
            <a:extLst>
              <a:ext uri="{FF2B5EF4-FFF2-40B4-BE49-F238E27FC236}">
                <a16:creationId xmlns:a16="http://schemas.microsoft.com/office/drawing/2014/main" id="{2E2698D9-4226-4043-AB56-D52DD7246FFF}"/>
              </a:ext>
            </a:extLst>
          </p:cNvPr>
          <p:cNvSpPr>
            <a:spLocks noGrp="1"/>
          </p:cNvSpPr>
          <p:nvPr>
            <p:ph type="ftr" sz="quarter" idx="11"/>
          </p:nvPr>
        </p:nvSpPr>
        <p:spPr>
          <a:xfrm>
            <a:off x="79525" y="-174290"/>
            <a:ext cx="3200400" cy="2662844"/>
          </a:xfrm>
        </p:spPr>
        <p:txBody>
          <a:bodyPr/>
          <a:lstStyle/>
          <a:p>
            <a:pPr algn="ctr" rtl="0">
              <a:spcAft>
                <a:spcPts val="600"/>
              </a:spcAft>
            </a:pPr>
            <a:r>
              <a:rPr lang="en-US" sz="1800" b="1" dirty="0">
                <a:effectLst/>
                <a:latin typeface="Calibri" panose="020F0502020204030204" pitchFamily="34" charset="0"/>
                <a:ea typeface="Times New Roman" panose="02020603050405020304" pitchFamily="18" charset="0"/>
              </a:rPr>
              <a:t>Action plan and priorities for the next months of work of TUDOs</a:t>
            </a:r>
          </a:p>
          <a:p>
            <a:pPr algn="ctr" rtl="0">
              <a:spcAft>
                <a:spcPts val="600"/>
              </a:spcAft>
            </a:pPr>
            <a:endParaRPr lang="en-US" sz="1800" b="1" dirty="0">
              <a:effectLst/>
              <a:latin typeface="Calibri" panose="020F0502020204030204" pitchFamily="34" charset="0"/>
              <a:ea typeface="Times New Roman" panose="02020603050405020304" pitchFamily="18" charset="0"/>
            </a:endParaRPr>
          </a:p>
          <a:p>
            <a:pPr algn="ctr" rtl="0">
              <a:spcAft>
                <a:spcPts val="600"/>
              </a:spcAft>
            </a:pPr>
            <a:endParaRPr lang="pl-PL" sz="1800" b="1" dirty="0">
              <a:effectLst/>
              <a:latin typeface="Calibri" panose="020F0502020204030204" pitchFamily="34" charset="0"/>
              <a:ea typeface="Times New Roman" panose="02020603050405020304" pitchFamily="18" charset="0"/>
            </a:endParaRPr>
          </a:p>
        </p:txBody>
      </p:sp>
      <p:sp>
        <p:nvSpPr>
          <p:cNvPr id="15" name="Slide Number Placeholder 2">
            <a:extLst>
              <a:ext uri="{FF2B5EF4-FFF2-40B4-BE49-F238E27FC236}">
                <a16:creationId xmlns:a16="http://schemas.microsoft.com/office/drawing/2014/main" id="{12715859-FEF1-00E5-830E-630849D3E851}"/>
              </a:ext>
            </a:extLst>
          </p:cNvPr>
          <p:cNvSpPr>
            <a:spLocks noGrp="1"/>
          </p:cNvSpPr>
          <p:nvPr>
            <p:ph type="sldNum" sz="quarter" idx="12"/>
          </p:nvPr>
        </p:nvSpPr>
        <p:spPr>
          <a:xfrm>
            <a:off x="10945368" y="457200"/>
            <a:ext cx="987552" cy="274320"/>
          </a:xfrm>
        </p:spPr>
        <p:txBody>
          <a:bodyPr/>
          <a:lstStyle/>
          <a:p>
            <a:pPr rtl="0">
              <a:spcAft>
                <a:spcPts val="600"/>
              </a:spcAft>
            </a:pPr>
            <a:fld id="{48F63A3B-78C7-47BE-AE5E-E10140E04643}" type="slidenum">
              <a:rPr lang="it-IT" dirty="0"/>
              <a:pPr rtl="0">
                <a:spcAft>
                  <a:spcPts val="600"/>
                </a:spcAft>
              </a:pPr>
              <a:t>1</a:t>
            </a:fld>
            <a:endParaRPr lang="it-IT"/>
          </a:p>
        </p:txBody>
      </p:sp>
      <p:sp>
        <p:nvSpPr>
          <p:cNvPr id="2" name="Titolo 1">
            <a:extLst>
              <a:ext uri="{FF2B5EF4-FFF2-40B4-BE49-F238E27FC236}">
                <a16:creationId xmlns:a16="http://schemas.microsoft.com/office/drawing/2014/main" id="{516860D9-9D47-C0BB-B2B4-4B6F2B36CFCC}"/>
              </a:ext>
            </a:extLst>
          </p:cNvPr>
          <p:cNvSpPr>
            <a:spLocks noGrp="1"/>
          </p:cNvSpPr>
          <p:nvPr>
            <p:ph type="title"/>
          </p:nvPr>
        </p:nvSpPr>
        <p:spPr>
          <a:xfrm>
            <a:off x="3685032" y="903039"/>
            <a:ext cx="8086067" cy="1599369"/>
          </a:xfrm>
        </p:spPr>
        <p:txBody>
          <a:bodyPr vert="horz" lIns="91440" tIns="45720" rIns="91440" bIns="45720" rtlCol="0" anchor="t">
            <a:normAutofit/>
          </a:bodyPr>
          <a:lstStyle>
            <a:defPPr>
              <a:defRPr lang="it-IT"/>
            </a:defPPr>
          </a:lstStyle>
          <a:p>
            <a:pPr algn="ctr">
              <a:lnSpc>
                <a:spcPct val="90000"/>
              </a:lnSpc>
            </a:pPr>
            <a:r>
              <a:rPr lang="it-IT" sz="4000" b="1" kern="1200" cap="all" baseline="0" dirty="0">
                <a:latin typeface="+mj-lt"/>
                <a:ea typeface="+mj-ea"/>
                <a:cs typeface="+mj-cs"/>
              </a:rPr>
              <a:t>TUDO</a:t>
            </a:r>
            <a:br>
              <a:rPr lang="pl-PL" sz="4000" b="1" kern="1200" cap="all" baseline="0" dirty="0">
                <a:latin typeface="+mj-lt"/>
                <a:ea typeface="+mj-ea"/>
                <a:cs typeface="+mj-cs"/>
              </a:rPr>
            </a:br>
            <a:br>
              <a:rPr lang="it-IT" sz="1100" b="1" kern="1200" cap="all" baseline="0" dirty="0">
                <a:latin typeface="+mj-lt"/>
                <a:ea typeface="+mj-ea"/>
                <a:cs typeface="+mj-cs"/>
              </a:rPr>
            </a:br>
            <a:br>
              <a:rPr lang="it-IT" sz="1100" b="1" kern="1200" cap="all" baseline="0" dirty="0">
                <a:latin typeface="+mj-lt"/>
                <a:ea typeface="+mj-ea"/>
                <a:cs typeface="+mj-cs"/>
              </a:rPr>
            </a:br>
            <a:r>
              <a:rPr lang="it-IT" sz="1800" b="1" i="0" u="none" strike="noStrike" kern="1200" cap="all" baseline="0" dirty="0">
                <a:latin typeface="+mj-lt"/>
                <a:ea typeface="+mj-ea"/>
                <a:cs typeface="+mj-cs"/>
              </a:rPr>
              <a:t>TRADE UNION diGITALIZATION OFFICERS FOR EFFECTIVE TRADE UNIONS IN THE NEW DIGITAL WORLD OF WORK</a:t>
            </a:r>
            <a:endParaRPr lang="it-IT" sz="1800" b="1" kern="1200" cap="all" baseline="0" dirty="0">
              <a:latin typeface="+mj-lt"/>
              <a:ea typeface="+mj-ea"/>
              <a:cs typeface="+mj-cs"/>
            </a:endParaRPr>
          </a:p>
        </p:txBody>
      </p:sp>
      <p:sp>
        <p:nvSpPr>
          <p:cNvPr id="6" name="Rettangolo 5">
            <a:extLst>
              <a:ext uri="{FF2B5EF4-FFF2-40B4-BE49-F238E27FC236}">
                <a16:creationId xmlns:a16="http://schemas.microsoft.com/office/drawing/2014/main" id="{A7C44748-6E17-12C4-2431-333ED529ABBD}"/>
              </a:ext>
            </a:extLst>
          </p:cNvPr>
          <p:cNvSpPr/>
          <p:nvPr/>
        </p:nvSpPr>
        <p:spPr>
          <a:xfrm>
            <a:off x="3685032" y="2325847"/>
            <a:ext cx="3741928" cy="4059492"/>
          </a:xfrm>
          <a:prstGeom prst="rect">
            <a:avLst/>
          </a:prstGeom>
        </p:spPr>
        <p:txBody>
          <a:bodyPr vert="horz" lIns="45720" tIns="45720" rIns="45720" bIns="45720" rtlCol="0">
            <a:normAutofit/>
          </a:bodyPr>
          <a:lstStyle/>
          <a:p>
            <a:pPr indent="-347472" defTabSz="914400">
              <a:spcBef>
                <a:spcPts val="360"/>
              </a:spcBef>
              <a:buFont typeface="Arial" panose="020B0604020202020204" pitchFamily="34" charset="0"/>
              <a:buChar char="•"/>
            </a:pPr>
            <a:endParaRPr lang="pl-PL" sz="1500" b="1" cap="none" spc="0" dirty="0">
              <a:ln w="12700">
                <a:solidFill>
                  <a:schemeClr val="accent3">
                    <a:lumMod val="50000"/>
                  </a:schemeClr>
                </a:solidFill>
                <a:prstDash val="solid"/>
              </a:ln>
              <a:solidFill>
                <a:schemeClr val="accent6"/>
              </a:solidFill>
              <a:effectLst>
                <a:innerShdw blurRad="177800">
                  <a:schemeClr val="accent3">
                    <a:lumMod val="50000"/>
                  </a:schemeClr>
                </a:innerShdw>
              </a:effectLst>
            </a:endParaRPr>
          </a:p>
          <a:p>
            <a:pPr indent="-347472" defTabSz="914400">
              <a:spcBef>
                <a:spcPts val="360"/>
              </a:spcBef>
              <a:buFont typeface="Arial" panose="020B0604020202020204" pitchFamily="34" charset="0"/>
              <a:buChar char="•"/>
            </a:pPr>
            <a:endParaRPr lang="pl-PL" sz="1500" b="1" dirty="0">
              <a:ln w="12700">
                <a:solidFill>
                  <a:schemeClr val="accent3">
                    <a:lumMod val="50000"/>
                  </a:schemeClr>
                </a:solidFill>
                <a:prstDash val="solid"/>
              </a:ln>
              <a:solidFill>
                <a:schemeClr val="accent6"/>
              </a:solidFill>
              <a:effectLst>
                <a:innerShdw blurRad="177800">
                  <a:schemeClr val="accent3">
                    <a:lumMod val="50000"/>
                  </a:schemeClr>
                </a:innerShdw>
              </a:effectLst>
            </a:endParaRPr>
          </a:p>
          <a:p>
            <a:pPr indent="-347472" defTabSz="914400">
              <a:spcBef>
                <a:spcPts val="360"/>
              </a:spcBef>
              <a:buFont typeface="Arial" panose="020B0604020202020204" pitchFamily="34" charset="0"/>
              <a:buChar char="•"/>
            </a:pPr>
            <a:endParaRPr lang="pl-PL" sz="1500" b="1" cap="none" spc="0" dirty="0">
              <a:ln w="12700">
                <a:solidFill>
                  <a:schemeClr val="accent3">
                    <a:lumMod val="50000"/>
                  </a:schemeClr>
                </a:solidFill>
                <a:prstDash val="solid"/>
              </a:ln>
              <a:solidFill>
                <a:schemeClr val="accent6"/>
              </a:solidFill>
              <a:effectLst>
                <a:innerShdw blurRad="177800">
                  <a:schemeClr val="accent3">
                    <a:lumMod val="50000"/>
                  </a:schemeClr>
                </a:innerShdw>
              </a:effectLst>
            </a:endParaRPr>
          </a:p>
          <a:p>
            <a:pPr indent="-347472" defTabSz="914400">
              <a:spcBef>
                <a:spcPts val="360"/>
              </a:spcBef>
              <a:buFont typeface="Arial" panose="020B0604020202020204" pitchFamily="34" charset="0"/>
              <a:buChar char="•"/>
            </a:pPr>
            <a:endParaRPr lang="pl-PL" sz="1500" b="1" dirty="0">
              <a:ln w="12700">
                <a:solidFill>
                  <a:schemeClr val="accent3">
                    <a:lumMod val="50000"/>
                  </a:schemeClr>
                </a:solidFill>
                <a:prstDash val="solid"/>
              </a:ln>
              <a:solidFill>
                <a:schemeClr val="accent6"/>
              </a:solidFill>
              <a:effectLst>
                <a:innerShdw blurRad="177800">
                  <a:schemeClr val="accent3">
                    <a:lumMod val="50000"/>
                  </a:schemeClr>
                </a:innerShdw>
              </a:effectLst>
            </a:endParaRPr>
          </a:p>
          <a:p>
            <a:pPr indent="-347472" defTabSz="914400">
              <a:spcBef>
                <a:spcPts val="360"/>
              </a:spcBef>
              <a:buFont typeface="Arial" panose="020B0604020202020204" pitchFamily="34" charset="0"/>
              <a:buChar char="•"/>
            </a:pPr>
            <a:endParaRPr lang="pl-PL" sz="1500" b="1" cap="none" spc="0" dirty="0">
              <a:ln w="12700">
                <a:solidFill>
                  <a:schemeClr val="accent3">
                    <a:lumMod val="50000"/>
                  </a:schemeClr>
                </a:solidFill>
                <a:prstDash val="solid"/>
              </a:ln>
              <a:solidFill>
                <a:schemeClr val="accent6"/>
              </a:solidFill>
              <a:effectLst>
                <a:innerShdw blurRad="177800">
                  <a:schemeClr val="accent3">
                    <a:lumMod val="50000"/>
                  </a:schemeClr>
                </a:innerShdw>
              </a:effectLst>
            </a:endParaRPr>
          </a:p>
          <a:p>
            <a:pPr algn="ctr" defTabSz="914400">
              <a:spcBef>
                <a:spcPts val="360"/>
              </a:spcBef>
            </a:pPr>
            <a:r>
              <a:rPr lang="en-GB" sz="2800" b="1" dirty="0">
                <a:solidFill>
                  <a:schemeClr val="accent6"/>
                </a:solidFill>
                <a:effectLst/>
                <a:latin typeface="Calibri" panose="020F0502020204030204" pitchFamily="34" charset="0"/>
                <a:ea typeface="Times New Roman" panose="02020603050405020304" pitchFamily="18" charset="0"/>
              </a:rPr>
              <a:t>Training session III in Malaga</a:t>
            </a:r>
            <a:r>
              <a:rPr lang="pl-PL" sz="2800" b="1" dirty="0">
                <a:solidFill>
                  <a:schemeClr val="accent6"/>
                </a:solidFill>
                <a:effectLst/>
                <a:latin typeface="Calibri" panose="020F0502020204030204" pitchFamily="34" charset="0"/>
                <a:ea typeface="Times New Roman" panose="02020603050405020304" pitchFamily="18" charset="0"/>
              </a:rPr>
              <a:t>,  </a:t>
            </a:r>
          </a:p>
          <a:p>
            <a:pPr algn="ctr" defTabSz="914400">
              <a:spcBef>
                <a:spcPts val="360"/>
              </a:spcBef>
            </a:pPr>
            <a:r>
              <a:rPr lang="pl-PL" sz="2800" b="1" dirty="0">
                <a:solidFill>
                  <a:schemeClr val="accent6"/>
                </a:solidFill>
                <a:effectLst/>
                <a:latin typeface="Calibri" panose="020F0502020204030204" pitchFamily="34" charset="0"/>
                <a:ea typeface="Times New Roman" panose="02020603050405020304" pitchFamily="18" charset="0"/>
              </a:rPr>
              <a:t>08.03.2024</a:t>
            </a:r>
            <a:endParaRPr lang="it-IT" sz="2800" b="1" cap="none" spc="0" dirty="0">
              <a:ln w="12700">
                <a:solidFill>
                  <a:schemeClr val="accent3">
                    <a:lumMod val="50000"/>
                  </a:schemeClr>
                </a:solidFill>
                <a:prstDash val="solid"/>
              </a:ln>
              <a:solidFill>
                <a:schemeClr val="accent6"/>
              </a:solidFill>
              <a:effectLst>
                <a:innerShdw blurRad="177800">
                  <a:schemeClr val="accent3">
                    <a:lumMod val="50000"/>
                  </a:schemeClr>
                </a:innerShdw>
              </a:effectLst>
            </a:endParaRPr>
          </a:p>
        </p:txBody>
      </p:sp>
      <p:pic>
        <p:nvPicPr>
          <p:cNvPr id="8" name="Immagine 7">
            <a:extLst>
              <a:ext uri="{FF2B5EF4-FFF2-40B4-BE49-F238E27FC236}">
                <a16:creationId xmlns:a16="http://schemas.microsoft.com/office/drawing/2014/main" id="{28CB3B42-78AD-BB02-AD31-3175EC0DB624}"/>
              </a:ext>
            </a:extLst>
          </p:cNvPr>
          <p:cNvPicPr>
            <a:picLocks noChangeAspect="1"/>
          </p:cNvPicPr>
          <p:nvPr/>
        </p:nvPicPr>
        <p:blipFill>
          <a:blip r:embed="rId3"/>
          <a:stretch>
            <a:fillRect/>
          </a:stretch>
        </p:blipFill>
        <p:spPr>
          <a:xfrm>
            <a:off x="8188221" y="4209808"/>
            <a:ext cx="3741928" cy="2352092"/>
          </a:xfrm>
          <a:prstGeom prst="rect">
            <a:avLst/>
          </a:prstGeom>
          <a:noFill/>
        </p:spPr>
      </p:pic>
    </p:spTree>
    <p:extLst>
      <p:ext uri="{BB962C8B-B14F-4D97-AF65-F5344CB8AC3E}">
        <p14:creationId xmlns:p14="http://schemas.microsoft.com/office/powerpoint/2010/main" val="2131568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1790E-2D04-C271-1AA4-6963F9C1E822}"/>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28F28994-3DBC-D264-949C-341260ABA918}"/>
              </a:ext>
            </a:extLst>
          </p:cNvPr>
          <p:cNvSpPr>
            <a:spLocks noGrp="1"/>
          </p:cNvSpPr>
          <p:nvPr>
            <p:ph type="title"/>
          </p:nvPr>
        </p:nvSpPr>
        <p:spPr>
          <a:xfrm>
            <a:off x="1592735" y="534799"/>
            <a:ext cx="10967827" cy="768096"/>
          </a:xfrm>
        </p:spPr>
        <p:txBody>
          <a:bodyPr rtlCol="0">
            <a:normAutofit fontScale="90000"/>
          </a:bodyPr>
          <a:lstStyle>
            <a:defPPr>
              <a:defRPr lang="it-IT"/>
            </a:defPPr>
          </a:lstStyle>
          <a:p>
            <a:r>
              <a:rPr lang="it-IT" sz="3000" cap="none" dirty="0">
                <a:latin typeface="+mn-lt"/>
                <a:ea typeface="Calibri" panose="020F0502020204030204" pitchFamily="34" charset="0"/>
                <a:cs typeface="Times New Roman" panose="02020603050405020304" pitchFamily="18" charset="0"/>
              </a:rPr>
              <a:t>WP3 – Creation of TUDO network</a:t>
            </a:r>
            <a:r>
              <a:rPr lang="pl-PL" sz="3000" cap="none" dirty="0">
                <a:latin typeface="+mn-lt"/>
                <a:ea typeface="Calibri" panose="020F0502020204030204" pitchFamily="34" charset="0"/>
                <a:cs typeface="Times New Roman" panose="02020603050405020304" pitchFamily="18" charset="0"/>
              </a:rPr>
              <a:t> (1/3)</a:t>
            </a:r>
            <a:br>
              <a:rPr lang="pl-PL" sz="3000" cap="none" dirty="0">
                <a:latin typeface="+mn-lt"/>
                <a:ea typeface="Calibri" panose="020F0502020204030204" pitchFamily="34" charset="0"/>
                <a:cs typeface="Times New Roman" panose="02020603050405020304" pitchFamily="18" charset="0"/>
              </a:rPr>
            </a:br>
            <a:r>
              <a:rPr lang="it-IT" sz="2200" u="sng" cap="none" dirty="0">
                <a:latin typeface="+mn-lt"/>
                <a:ea typeface="Calibri" panose="020F0502020204030204" pitchFamily="34" charset="0"/>
                <a:cs typeface="Times New Roman" panose="02020603050405020304" pitchFamily="18" charset="0"/>
              </a:rPr>
              <a:t>(</a:t>
            </a:r>
            <a:r>
              <a:rPr lang="pl-PL" sz="2200" u="sng" cap="none" dirty="0">
                <a:latin typeface="+mn-lt"/>
                <a:ea typeface="Calibri" panose="020F0502020204030204" pitchFamily="34" charset="0"/>
                <a:cs typeface="Times New Roman" panose="02020603050405020304" pitchFamily="18" charset="0"/>
              </a:rPr>
              <a:t>01.11.2023-30.04.2025</a:t>
            </a:r>
            <a:r>
              <a:rPr lang="it-IT" sz="2200" u="sng" cap="none" dirty="0">
                <a:latin typeface="+mn-lt"/>
                <a:ea typeface="Calibri" panose="020F0502020204030204" pitchFamily="34" charset="0"/>
                <a:cs typeface="Times New Roman" panose="02020603050405020304" pitchFamily="18" charset="0"/>
              </a:rPr>
              <a:t>)</a:t>
            </a:r>
            <a:endParaRPr lang="it-IT" sz="2200" u="sng" dirty="0"/>
          </a:p>
        </p:txBody>
      </p:sp>
      <p:sp>
        <p:nvSpPr>
          <p:cNvPr id="139" name="Rettangolo 138" descr="indicatore di sequenza temporale">
            <a:extLst>
              <a:ext uri="{FF2B5EF4-FFF2-40B4-BE49-F238E27FC236}">
                <a16:creationId xmlns:a16="http://schemas.microsoft.com/office/drawing/2014/main" id="{4F4D1C0B-AD99-80EC-387C-6D584E3EB868}"/>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A52616F5-8D24-7324-BA24-062EEEB9FB2E}"/>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C56F12DB-BBD2-A152-B97C-1FC187B6114C}"/>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A6237A6A-B215-4135-C584-40C25D7E041C}"/>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6FD48D45-2AAB-6E93-50DF-64A07976ABA8}"/>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9D7B8830-7CDC-48E5-248E-753D89A5A51D}"/>
              </a:ext>
            </a:extLst>
          </p:cNvPr>
          <p:cNvSpPr txBox="1"/>
          <p:nvPr/>
        </p:nvSpPr>
        <p:spPr>
          <a:xfrm>
            <a:off x="318367" y="1010368"/>
            <a:ext cx="11873633" cy="1030218"/>
          </a:xfrm>
          <a:prstGeom prst="rect">
            <a:avLst/>
          </a:prstGeom>
          <a:noFill/>
        </p:spPr>
        <p:txBody>
          <a:bodyPr wrap="square">
            <a:spAutoFit/>
          </a:bodyPr>
          <a:lstStyle/>
          <a:p>
            <a:pPr lvl="0">
              <a:lnSpc>
                <a:spcPct val="115000"/>
              </a:lnSpc>
            </a:pPr>
            <a:endParaRPr lang="it-IT" dirty="0">
              <a:ea typeface="Calibri" panose="020F0502020204030204" pitchFamily="34" charset="0"/>
              <a:cs typeface="Times New Roman" panose="02020603050405020304" pitchFamily="18" charset="0"/>
            </a:endParaRPr>
          </a:p>
          <a:p>
            <a:pPr lvl="0">
              <a:lnSpc>
                <a:spcPct val="115000"/>
              </a:lnSpc>
            </a:pPr>
            <a:endParaRPr lang="it-IT" dirty="0">
              <a:ea typeface="Calibri" panose="020F0502020204030204" pitchFamily="34" charset="0"/>
              <a:cs typeface="Times New Roman" panose="02020603050405020304" pitchFamily="18" charset="0"/>
            </a:endParaRPr>
          </a:p>
          <a:p>
            <a:pPr lvl="0">
              <a:lnSpc>
                <a:spcPct val="115000"/>
              </a:lnSpc>
            </a:pPr>
            <a:endParaRPr lang="it-IT" dirty="0">
              <a:ea typeface="Calibri" panose="020F0502020204030204" pitchFamily="34" charset="0"/>
              <a:cs typeface="Times New Roman" panose="02020603050405020304" pitchFamily="18" charset="0"/>
            </a:endParaRPr>
          </a:p>
        </p:txBody>
      </p:sp>
      <p:sp>
        <p:nvSpPr>
          <p:cNvPr id="5" name="pole tekstowe 4">
            <a:extLst>
              <a:ext uri="{FF2B5EF4-FFF2-40B4-BE49-F238E27FC236}">
                <a16:creationId xmlns:a16="http://schemas.microsoft.com/office/drawing/2014/main" id="{5BD379BD-B56C-6214-AA5D-1D40F3E2A271}"/>
              </a:ext>
            </a:extLst>
          </p:cNvPr>
          <p:cNvSpPr txBox="1"/>
          <p:nvPr/>
        </p:nvSpPr>
        <p:spPr>
          <a:xfrm>
            <a:off x="748145" y="2413338"/>
            <a:ext cx="10861964" cy="4062651"/>
          </a:xfrm>
          <a:prstGeom prst="rect">
            <a:avLst/>
          </a:prstGeom>
          <a:noFill/>
        </p:spPr>
        <p:txBody>
          <a:bodyPr wrap="square">
            <a:spAutoFit/>
          </a:bodyPr>
          <a:lstStyle/>
          <a:p>
            <a:r>
              <a:rPr lang="en-US" sz="2800" dirty="0">
                <a:solidFill>
                  <a:srgbClr val="202C8F"/>
                </a:solidFill>
              </a:rPr>
              <a:t>Deliverables:</a:t>
            </a:r>
          </a:p>
          <a:p>
            <a:endParaRPr lang="en-US" sz="2800" dirty="0">
              <a:solidFill>
                <a:srgbClr val="202C8F"/>
              </a:solidFill>
            </a:endParaRPr>
          </a:p>
          <a:p>
            <a:pPr marL="457200" indent="-457200">
              <a:buFont typeface="Arial" panose="020B0604020202020204" pitchFamily="34" charset="0"/>
              <a:buChar char="•"/>
            </a:pPr>
            <a:r>
              <a:rPr lang="en-US" sz="2800" dirty="0">
                <a:solidFill>
                  <a:srgbClr val="202C8F"/>
                </a:solidFill>
              </a:rPr>
              <a:t>Manual presenting TUDO training content </a:t>
            </a:r>
          </a:p>
          <a:p>
            <a:pPr marL="457200" indent="-457200">
              <a:buFont typeface="Arial" panose="020B0604020202020204" pitchFamily="34" charset="0"/>
              <a:buChar char="•"/>
            </a:pPr>
            <a:r>
              <a:rPr lang="en-US" sz="2800" dirty="0">
                <a:solidFill>
                  <a:srgbClr val="202C8F"/>
                </a:solidFill>
              </a:rPr>
              <a:t>2 online and 1 face-to-face training session </a:t>
            </a:r>
            <a:r>
              <a:rPr lang="en-US" sz="2800" dirty="0" err="1">
                <a:solidFill>
                  <a:srgbClr val="202C8F"/>
                </a:solidFill>
              </a:rPr>
              <a:t>organised</a:t>
            </a:r>
            <a:r>
              <a:rPr lang="en-US" sz="2800" dirty="0">
                <a:solidFill>
                  <a:srgbClr val="202C8F"/>
                </a:solidFill>
              </a:rPr>
              <a:t> within a framework of TUDO training course </a:t>
            </a:r>
          </a:p>
          <a:p>
            <a:pPr marL="457200" indent="-457200">
              <a:buFont typeface="Arial" panose="020B0604020202020204" pitchFamily="34" charset="0"/>
              <a:buChar char="•"/>
            </a:pPr>
            <a:r>
              <a:rPr lang="en-US" sz="2800" dirty="0">
                <a:solidFill>
                  <a:srgbClr val="202C8F"/>
                </a:solidFill>
              </a:rPr>
              <a:t>3 online networking meetings of TUDO </a:t>
            </a:r>
            <a:r>
              <a:rPr lang="en-US" sz="2800" dirty="0" err="1">
                <a:solidFill>
                  <a:srgbClr val="202C8F"/>
                </a:solidFill>
              </a:rPr>
              <a:t>networ</a:t>
            </a:r>
            <a:r>
              <a:rPr lang="pl-PL" sz="2800" dirty="0">
                <a:solidFill>
                  <a:srgbClr val="202C8F"/>
                </a:solidFill>
              </a:rPr>
              <a:t>k</a:t>
            </a:r>
          </a:p>
          <a:p>
            <a:endParaRPr lang="pl-PL" dirty="0"/>
          </a:p>
          <a:p>
            <a:endParaRPr lang="pl-PL" dirty="0"/>
          </a:p>
          <a:p>
            <a:endParaRPr lang="pl-PL" dirty="0"/>
          </a:p>
          <a:p>
            <a:endParaRPr lang="pl-PL" dirty="0"/>
          </a:p>
          <a:p>
            <a:endParaRPr lang="en-US" dirty="0"/>
          </a:p>
        </p:txBody>
      </p:sp>
    </p:spTree>
    <p:extLst>
      <p:ext uri="{BB962C8B-B14F-4D97-AF65-F5344CB8AC3E}">
        <p14:creationId xmlns:p14="http://schemas.microsoft.com/office/powerpoint/2010/main" val="3236320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EABD7-442C-1211-4151-19FF4FBC2C5D}"/>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322BFE97-9B98-E624-5074-FF7D17CFA0C1}"/>
              </a:ext>
            </a:extLst>
          </p:cNvPr>
          <p:cNvSpPr>
            <a:spLocks noGrp="1"/>
          </p:cNvSpPr>
          <p:nvPr>
            <p:ph type="title"/>
          </p:nvPr>
        </p:nvSpPr>
        <p:spPr>
          <a:xfrm>
            <a:off x="1592735" y="534799"/>
            <a:ext cx="10967827" cy="768096"/>
          </a:xfrm>
        </p:spPr>
        <p:txBody>
          <a:bodyPr rtlCol="0">
            <a:normAutofit fontScale="90000"/>
          </a:bodyPr>
          <a:lstStyle>
            <a:defPPr>
              <a:defRPr lang="it-IT"/>
            </a:defPPr>
          </a:lstStyle>
          <a:p>
            <a:r>
              <a:rPr lang="it-IT" sz="3000" cap="none" dirty="0">
                <a:latin typeface="+mn-lt"/>
                <a:ea typeface="Calibri" panose="020F0502020204030204" pitchFamily="34" charset="0"/>
                <a:cs typeface="Times New Roman" panose="02020603050405020304" pitchFamily="18" charset="0"/>
              </a:rPr>
              <a:t>WP3 – Creation of TUDO network</a:t>
            </a:r>
            <a:r>
              <a:rPr lang="pl-PL" sz="3000" cap="none" dirty="0">
                <a:latin typeface="+mn-lt"/>
                <a:ea typeface="Calibri" panose="020F0502020204030204" pitchFamily="34" charset="0"/>
                <a:cs typeface="Times New Roman" panose="02020603050405020304" pitchFamily="18" charset="0"/>
              </a:rPr>
              <a:t> (2/3)</a:t>
            </a:r>
            <a:br>
              <a:rPr lang="pl-PL" sz="3000" cap="none" dirty="0">
                <a:latin typeface="+mn-lt"/>
                <a:ea typeface="Calibri" panose="020F0502020204030204" pitchFamily="34" charset="0"/>
                <a:cs typeface="Times New Roman" panose="02020603050405020304" pitchFamily="18" charset="0"/>
              </a:rPr>
            </a:br>
            <a:r>
              <a:rPr lang="it-IT" sz="2200" u="sng" cap="none" dirty="0">
                <a:latin typeface="+mn-lt"/>
                <a:ea typeface="Calibri" panose="020F0502020204030204" pitchFamily="34" charset="0"/>
                <a:cs typeface="Times New Roman" panose="02020603050405020304" pitchFamily="18" charset="0"/>
              </a:rPr>
              <a:t>(</a:t>
            </a:r>
            <a:r>
              <a:rPr lang="pl-PL" sz="2200" u="sng" cap="none" dirty="0">
                <a:latin typeface="+mn-lt"/>
                <a:ea typeface="Calibri" panose="020F0502020204030204" pitchFamily="34" charset="0"/>
                <a:cs typeface="Times New Roman" panose="02020603050405020304" pitchFamily="18" charset="0"/>
              </a:rPr>
              <a:t>01.11.2023-30.04.2025</a:t>
            </a:r>
            <a:r>
              <a:rPr lang="it-IT" sz="2200" u="sng" cap="none" dirty="0">
                <a:latin typeface="+mn-lt"/>
                <a:ea typeface="Calibri" panose="020F0502020204030204" pitchFamily="34" charset="0"/>
                <a:cs typeface="Times New Roman" panose="02020603050405020304" pitchFamily="18" charset="0"/>
              </a:rPr>
              <a:t>)</a:t>
            </a:r>
            <a:endParaRPr lang="it-IT" sz="2200" u="sng" dirty="0"/>
          </a:p>
        </p:txBody>
      </p:sp>
      <p:sp>
        <p:nvSpPr>
          <p:cNvPr id="139" name="Rettangolo 138" descr="indicatore di sequenza temporale">
            <a:extLst>
              <a:ext uri="{FF2B5EF4-FFF2-40B4-BE49-F238E27FC236}">
                <a16:creationId xmlns:a16="http://schemas.microsoft.com/office/drawing/2014/main" id="{E9061CAD-7464-B5D2-B847-77E997B45373}"/>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6AE40CD6-DCB1-A17F-6F47-E05EF045B6BD}"/>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968E97C8-B654-B9C2-2535-08F22C238BEF}"/>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9213F0DF-1274-7075-369C-1C25F2098D7D}"/>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07792163-E702-51F4-ECF9-C67DD293D9A2}"/>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EF0E0F1B-3EBD-6B83-F1BB-433ACDB9D6E2}"/>
              </a:ext>
            </a:extLst>
          </p:cNvPr>
          <p:cNvSpPr txBox="1"/>
          <p:nvPr/>
        </p:nvSpPr>
        <p:spPr>
          <a:xfrm>
            <a:off x="318367" y="1010368"/>
            <a:ext cx="11873633" cy="1030218"/>
          </a:xfrm>
          <a:prstGeom prst="rect">
            <a:avLst/>
          </a:prstGeom>
          <a:noFill/>
        </p:spPr>
        <p:txBody>
          <a:bodyPr wrap="square">
            <a:spAutoFit/>
          </a:bodyPr>
          <a:lstStyle/>
          <a:p>
            <a:pPr lvl="0">
              <a:lnSpc>
                <a:spcPct val="115000"/>
              </a:lnSpc>
            </a:pPr>
            <a:endParaRPr lang="it-IT" dirty="0">
              <a:ea typeface="Calibri" panose="020F0502020204030204" pitchFamily="34" charset="0"/>
              <a:cs typeface="Times New Roman" panose="02020603050405020304" pitchFamily="18" charset="0"/>
            </a:endParaRPr>
          </a:p>
          <a:p>
            <a:pPr lvl="0">
              <a:lnSpc>
                <a:spcPct val="115000"/>
              </a:lnSpc>
            </a:pPr>
            <a:endParaRPr lang="it-IT" dirty="0">
              <a:ea typeface="Calibri" panose="020F0502020204030204" pitchFamily="34" charset="0"/>
              <a:cs typeface="Times New Roman" panose="02020603050405020304" pitchFamily="18" charset="0"/>
            </a:endParaRPr>
          </a:p>
          <a:p>
            <a:pPr lvl="0">
              <a:lnSpc>
                <a:spcPct val="115000"/>
              </a:lnSpc>
            </a:pPr>
            <a:endParaRPr lang="it-IT" dirty="0">
              <a:ea typeface="Calibri" panose="020F0502020204030204" pitchFamily="34" charset="0"/>
              <a:cs typeface="Times New Roman" panose="02020603050405020304" pitchFamily="18" charset="0"/>
            </a:endParaRPr>
          </a:p>
        </p:txBody>
      </p:sp>
      <p:sp>
        <p:nvSpPr>
          <p:cNvPr id="5" name="pole tekstowe 4">
            <a:extLst>
              <a:ext uri="{FF2B5EF4-FFF2-40B4-BE49-F238E27FC236}">
                <a16:creationId xmlns:a16="http://schemas.microsoft.com/office/drawing/2014/main" id="{92D6E399-DC75-3D0E-B324-A86B0CC3ECB0}"/>
              </a:ext>
            </a:extLst>
          </p:cNvPr>
          <p:cNvSpPr txBox="1"/>
          <p:nvPr/>
        </p:nvSpPr>
        <p:spPr>
          <a:xfrm>
            <a:off x="748145" y="2413338"/>
            <a:ext cx="10861964" cy="4739759"/>
          </a:xfrm>
          <a:prstGeom prst="rect">
            <a:avLst/>
          </a:prstGeom>
          <a:noFill/>
        </p:spPr>
        <p:txBody>
          <a:bodyPr wrap="square">
            <a:spAutoFit/>
          </a:bodyPr>
          <a:lstStyle/>
          <a:p>
            <a:r>
              <a:rPr lang="pl-PL" sz="2800" dirty="0">
                <a:solidFill>
                  <a:srgbClr val="202C8F"/>
                </a:solidFill>
              </a:rPr>
              <a:t>      </a:t>
            </a:r>
            <a:r>
              <a:rPr lang="en-US" sz="2800" dirty="0">
                <a:solidFill>
                  <a:srgbClr val="202C8F"/>
                </a:solidFill>
              </a:rPr>
              <a:t>TUDO networking online meetings - 3 days in total</a:t>
            </a:r>
            <a:endParaRPr lang="pl-PL" sz="2800" dirty="0">
              <a:solidFill>
                <a:srgbClr val="202C8F"/>
              </a:solidFill>
            </a:endParaRPr>
          </a:p>
          <a:p>
            <a:endParaRPr lang="pl-PL" sz="2800" dirty="0">
              <a:solidFill>
                <a:srgbClr val="202C8F"/>
              </a:solidFill>
            </a:endParaRPr>
          </a:p>
          <a:p>
            <a:pPr marL="342900" indent="-342900">
              <a:buFont typeface="Arial" panose="020B0604020202020204" pitchFamily="34" charset="0"/>
              <a:buChar char="•"/>
            </a:pPr>
            <a:r>
              <a:rPr lang="en-US" sz="2400" dirty="0">
                <a:solidFill>
                  <a:srgbClr val="202C8F"/>
                </a:solidFill>
              </a:rPr>
              <a:t>1st TUDO network meeting, 1 day, online 9 TUDOs + moderator</a:t>
            </a:r>
            <a:r>
              <a:rPr lang="pl-PL" sz="2400" dirty="0">
                <a:solidFill>
                  <a:srgbClr val="202C8F"/>
                </a:solidFill>
              </a:rPr>
              <a:t> (OPZZ)</a:t>
            </a:r>
            <a:r>
              <a:rPr lang="en-US" sz="2400" dirty="0">
                <a:solidFill>
                  <a:srgbClr val="202C8F"/>
                </a:solidFill>
              </a:rPr>
              <a:t> + ETUC adviser to conduct the meeting. It has to be in May ‚24</a:t>
            </a:r>
            <a:r>
              <a:rPr lang="pl-PL" sz="2400" dirty="0">
                <a:solidFill>
                  <a:srgbClr val="202C8F"/>
                </a:solidFill>
              </a:rPr>
              <a:t> – </a:t>
            </a:r>
            <a:r>
              <a:rPr lang="pl-PL" sz="2400" b="1" dirty="0">
                <a:solidFill>
                  <a:srgbClr val="202C8F"/>
                </a:solidFill>
              </a:rPr>
              <a:t>1</a:t>
            </a:r>
            <a:r>
              <a:rPr lang="es-ES" sz="2400" b="1" dirty="0">
                <a:solidFill>
                  <a:srgbClr val="202C8F"/>
                </a:solidFill>
              </a:rPr>
              <a:t>7</a:t>
            </a:r>
            <a:r>
              <a:rPr lang="pl-PL" sz="2400" b="1" dirty="0">
                <a:solidFill>
                  <a:srgbClr val="202C8F"/>
                </a:solidFill>
              </a:rPr>
              <a:t>.05.2024</a:t>
            </a:r>
          </a:p>
          <a:p>
            <a:pPr marL="342900" indent="-342900">
              <a:buFont typeface="Arial" panose="020B0604020202020204" pitchFamily="34" charset="0"/>
              <a:buChar char="•"/>
            </a:pPr>
            <a:r>
              <a:rPr lang="en-US" sz="2400" dirty="0">
                <a:solidFill>
                  <a:srgbClr val="202C8F"/>
                </a:solidFill>
              </a:rPr>
              <a:t>2nd TUDO network meeting, 1 day, online 9 TUDOs + moderator</a:t>
            </a:r>
            <a:r>
              <a:rPr lang="pl-PL" sz="2400" dirty="0">
                <a:solidFill>
                  <a:srgbClr val="202C8F"/>
                </a:solidFill>
              </a:rPr>
              <a:t> (OPZZ)</a:t>
            </a:r>
            <a:r>
              <a:rPr lang="en-US" sz="2400" dirty="0">
                <a:solidFill>
                  <a:srgbClr val="202C8F"/>
                </a:solidFill>
              </a:rPr>
              <a:t> + ETUC adviser to conduct the meeting. It has to be in Oct.’24</a:t>
            </a:r>
            <a:r>
              <a:rPr lang="pl-PL" sz="2400" dirty="0">
                <a:solidFill>
                  <a:srgbClr val="202C8F"/>
                </a:solidFill>
              </a:rPr>
              <a:t> – </a:t>
            </a:r>
            <a:r>
              <a:rPr lang="pl-PL" sz="2400" b="1" dirty="0">
                <a:solidFill>
                  <a:srgbClr val="202C8F"/>
                </a:solidFill>
              </a:rPr>
              <a:t>07.10.2024</a:t>
            </a:r>
          </a:p>
          <a:p>
            <a:pPr marL="342900" indent="-342900">
              <a:buFont typeface="Arial" panose="020B0604020202020204" pitchFamily="34" charset="0"/>
              <a:buChar char="•"/>
            </a:pPr>
            <a:r>
              <a:rPr lang="en-US" sz="2400" dirty="0">
                <a:solidFill>
                  <a:srgbClr val="202C8F"/>
                </a:solidFill>
              </a:rPr>
              <a:t>3rd TUDO network meeting, 1 day, online 9 TUDOs + moderator</a:t>
            </a:r>
            <a:r>
              <a:rPr lang="pl-PL" sz="2400" dirty="0">
                <a:solidFill>
                  <a:srgbClr val="202C8F"/>
                </a:solidFill>
              </a:rPr>
              <a:t> (OPZZ)</a:t>
            </a:r>
            <a:r>
              <a:rPr lang="en-US" sz="2400" dirty="0">
                <a:solidFill>
                  <a:srgbClr val="202C8F"/>
                </a:solidFill>
              </a:rPr>
              <a:t> + ETUC adviser to conduct the meeting. It has to be in March .’25 </a:t>
            </a:r>
            <a:r>
              <a:rPr lang="pl-PL" sz="2400" dirty="0">
                <a:solidFill>
                  <a:srgbClr val="202C8F"/>
                </a:solidFill>
              </a:rPr>
              <a:t>– </a:t>
            </a:r>
            <a:r>
              <a:rPr lang="pl-PL" sz="2400" b="1" dirty="0">
                <a:solidFill>
                  <a:srgbClr val="202C8F"/>
                </a:solidFill>
              </a:rPr>
              <a:t>03.03.2025</a:t>
            </a:r>
          </a:p>
          <a:p>
            <a:endParaRPr lang="pl-PL" sz="2400" b="1" dirty="0"/>
          </a:p>
          <a:p>
            <a:endParaRPr lang="pl-PL" dirty="0"/>
          </a:p>
          <a:p>
            <a:endParaRPr lang="pl-PL" dirty="0"/>
          </a:p>
          <a:p>
            <a:endParaRPr lang="en-US" dirty="0"/>
          </a:p>
        </p:txBody>
      </p:sp>
    </p:spTree>
    <p:extLst>
      <p:ext uri="{BB962C8B-B14F-4D97-AF65-F5344CB8AC3E}">
        <p14:creationId xmlns:p14="http://schemas.microsoft.com/office/powerpoint/2010/main" val="67841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2AD56-7FBB-9990-DAB8-9DA7E4B19A0A}"/>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2916CAF5-57D5-7BF8-75C5-3A9963F82D12}"/>
              </a:ext>
            </a:extLst>
          </p:cNvPr>
          <p:cNvSpPr>
            <a:spLocks noGrp="1"/>
          </p:cNvSpPr>
          <p:nvPr>
            <p:ph type="title"/>
          </p:nvPr>
        </p:nvSpPr>
        <p:spPr>
          <a:xfrm>
            <a:off x="1592735" y="534799"/>
            <a:ext cx="10967827" cy="768096"/>
          </a:xfrm>
        </p:spPr>
        <p:txBody>
          <a:bodyPr rtlCol="0">
            <a:normAutofit fontScale="90000"/>
          </a:bodyPr>
          <a:lstStyle>
            <a:defPPr>
              <a:defRPr lang="it-IT"/>
            </a:defPPr>
          </a:lstStyle>
          <a:p>
            <a:r>
              <a:rPr lang="it-IT" sz="3000" cap="none" dirty="0">
                <a:latin typeface="+mn-lt"/>
                <a:ea typeface="Calibri" panose="020F0502020204030204" pitchFamily="34" charset="0"/>
                <a:cs typeface="Times New Roman" panose="02020603050405020304" pitchFamily="18" charset="0"/>
              </a:rPr>
              <a:t>WP3 – Creation of TUDO network</a:t>
            </a:r>
            <a:r>
              <a:rPr lang="pl-PL" sz="3000" cap="none" dirty="0">
                <a:latin typeface="+mn-lt"/>
                <a:ea typeface="Calibri" panose="020F0502020204030204" pitchFamily="34" charset="0"/>
                <a:cs typeface="Times New Roman" panose="02020603050405020304" pitchFamily="18" charset="0"/>
              </a:rPr>
              <a:t> (3/3)</a:t>
            </a:r>
            <a:br>
              <a:rPr lang="pl-PL" sz="3000" cap="none" dirty="0">
                <a:latin typeface="+mn-lt"/>
                <a:ea typeface="Calibri" panose="020F0502020204030204" pitchFamily="34" charset="0"/>
                <a:cs typeface="Times New Roman" panose="02020603050405020304" pitchFamily="18" charset="0"/>
              </a:rPr>
            </a:br>
            <a:r>
              <a:rPr lang="it-IT" sz="2200" u="sng" cap="none" dirty="0">
                <a:latin typeface="+mn-lt"/>
                <a:ea typeface="Calibri" panose="020F0502020204030204" pitchFamily="34" charset="0"/>
                <a:cs typeface="Times New Roman" panose="02020603050405020304" pitchFamily="18" charset="0"/>
              </a:rPr>
              <a:t>(</a:t>
            </a:r>
            <a:r>
              <a:rPr lang="pl-PL" sz="2200" u="sng" cap="none" dirty="0">
                <a:latin typeface="+mn-lt"/>
                <a:ea typeface="Calibri" panose="020F0502020204030204" pitchFamily="34" charset="0"/>
                <a:cs typeface="Times New Roman" panose="02020603050405020304" pitchFamily="18" charset="0"/>
              </a:rPr>
              <a:t>01.11.2023-30.04.2025</a:t>
            </a:r>
            <a:r>
              <a:rPr lang="it-IT" sz="2200" u="sng" cap="none" dirty="0">
                <a:latin typeface="+mn-lt"/>
                <a:ea typeface="Calibri" panose="020F0502020204030204" pitchFamily="34" charset="0"/>
                <a:cs typeface="Times New Roman" panose="02020603050405020304" pitchFamily="18" charset="0"/>
              </a:rPr>
              <a:t>)</a:t>
            </a:r>
            <a:endParaRPr lang="it-IT" sz="2200" u="sng" dirty="0"/>
          </a:p>
        </p:txBody>
      </p:sp>
      <p:sp>
        <p:nvSpPr>
          <p:cNvPr id="139" name="Rettangolo 138" descr="indicatore di sequenza temporale">
            <a:extLst>
              <a:ext uri="{FF2B5EF4-FFF2-40B4-BE49-F238E27FC236}">
                <a16:creationId xmlns:a16="http://schemas.microsoft.com/office/drawing/2014/main" id="{F92D053A-3054-E23A-AA7F-C6DDBA9F012C}"/>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1" name="Rettangolo 140" descr="indicatore di sequenza temporale">
            <a:extLst>
              <a:ext uri="{FF2B5EF4-FFF2-40B4-BE49-F238E27FC236}">
                <a16:creationId xmlns:a16="http://schemas.microsoft.com/office/drawing/2014/main" id="{8E4D41AF-E446-38FC-42A6-E2C3B5362BCA}"/>
              </a:ext>
            </a:extLst>
          </p:cNvPr>
          <p:cNvSpPr/>
          <p:nvPr/>
        </p:nvSpPr>
        <p:spPr>
          <a:xfrm rot="16200000">
            <a:off x="3881150"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3" name="Rettangolo 142" descr="indicatore di sequenza temporale">
            <a:extLst>
              <a:ext uri="{FF2B5EF4-FFF2-40B4-BE49-F238E27FC236}">
                <a16:creationId xmlns:a16="http://schemas.microsoft.com/office/drawing/2014/main" id="{1AEF338E-0CDD-3477-C2A6-243C3E0EE09A}"/>
              </a:ext>
            </a:extLst>
          </p:cNvPr>
          <p:cNvSpPr/>
          <p:nvPr/>
        </p:nvSpPr>
        <p:spPr>
          <a:xfrm rot="16200000">
            <a:off x="6045016"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5" name="Rettangolo 144" descr="indicatore di sequenza temporale">
            <a:extLst>
              <a:ext uri="{FF2B5EF4-FFF2-40B4-BE49-F238E27FC236}">
                <a16:creationId xmlns:a16="http://schemas.microsoft.com/office/drawing/2014/main" id="{0938EC52-E138-C637-DCD8-BF71548406EA}"/>
              </a:ext>
            </a:extLst>
          </p:cNvPr>
          <p:cNvSpPr/>
          <p:nvPr/>
        </p:nvSpPr>
        <p:spPr>
          <a:xfrm rot="16200000">
            <a:off x="8264631" y="4056839"/>
            <a:ext cx="81643" cy="261257"/>
          </a:xfrm>
          <a:prstGeom prst="rect">
            <a:avLst/>
          </a:prstGeom>
          <a:solidFill>
            <a:srgbClr val="F5CD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147" name="Rettangolo 146" descr="indicatore di sequenza temporale">
            <a:extLst>
              <a:ext uri="{FF2B5EF4-FFF2-40B4-BE49-F238E27FC236}">
                <a16:creationId xmlns:a16="http://schemas.microsoft.com/office/drawing/2014/main" id="{BA711D48-70B8-1FB2-6FE1-4E61365CA5F1}"/>
              </a:ext>
            </a:extLst>
          </p:cNvPr>
          <p:cNvSpPr/>
          <p:nvPr/>
        </p:nvSpPr>
        <p:spPr>
          <a:xfrm rot="16200000">
            <a:off x="10475505" y="4056839"/>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72EC336B-9D6B-6126-8E18-FCC84912FCFF}"/>
              </a:ext>
            </a:extLst>
          </p:cNvPr>
          <p:cNvSpPr txBox="1"/>
          <p:nvPr/>
        </p:nvSpPr>
        <p:spPr>
          <a:xfrm>
            <a:off x="318367" y="1010368"/>
            <a:ext cx="11873633" cy="1030218"/>
          </a:xfrm>
          <a:prstGeom prst="rect">
            <a:avLst/>
          </a:prstGeom>
          <a:noFill/>
        </p:spPr>
        <p:txBody>
          <a:bodyPr wrap="square">
            <a:spAutoFit/>
          </a:bodyPr>
          <a:lstStyle/>
          <a:p>
            <a:pPr lvl="0">
              <a:lnSpc>
                <a:spcPct val="115000"/>
              </a:lnSpc>
            </a:pPr>
            <a:endParaRPr lang="it-IT" dirty="0">
              <a:ea typeface="Calibri" panose="020F0502020204030204" pitchFamily="34" charset="0"/>
              <a:cs typeface="Times New Roman" panose="02020603050405020304" pitchFamily="18" charset="0"/>
            </a:endParaRPr>
          </a:p>
          <a:p>
            <a:pPr lvl="0">
              <a:lnSpc>
                <a:spcPct val="115000"/>
              </a:lnSpc>
            </a:pPr>
            <a:endParaRPr lang="it-IT" dirty="0">
              <a:ea typeface="Calibri" panose="020F0502020204030204" pitchFamily="34" charset="0"/>
              <a:cs typeface="Times New Roman" panose="02020603050405020304" pitchFamily="18" charset="0"/>
            </a:endParaRPr>
          </a:p>
          <a:p>
            <a:pPr lvl="0">
              <a:lnSpc>
                <a:spcPct val="115000"/>
              </a:lnSpc>
            </a:pPr>
            <a:endParaRPr lang="it-IT" dirty="0">
              <a:ea typeface="Calibri" panose="020F0502020204030204" pitchFamily="34" charset="0"/>
              <a:cs typeface="Times New Roman" panose="02020603050405020304" pitchFamily="18" charset="0"/>
            </a:endParaRPr>
          </a:p>
        </p:txBody>
      </p:sp>
      <p:sp>
        <p:nvSpPr>
          <p:cNvPr id="5" name="pole tekstowe 4">
            <a:extLst>
              <a:ext uri="{FF2B5EF4-FFF2-40B4-BE49-F238E27FC236}">
                <a16:creationId xmlns:a16="http://schemas.microsoft.com/office/drawing/2014/main" id="{F939BB14-6E90-8A33-F2B4-3B346FD6A3B3}"/>
              </a:ext>
            </a:extLst>
          </p:cNvPr>
          <p:cNvSpPr txBox="1"/>
          <p:nvPr/>
        </p:nvSpPr>
        <p:spPr>
          <a:xfrm>
            <a:off x="748145" y="2413338"/>
            <a:ext cx="10861964" cy="4801314"/>
          </a:xfrm>
          <a:prstGeom prst="rect">
            <a:avLst/>
          </a:prstGeom>
          <a:noFill/>
        </p:spPr>
        <p:txBody>
          <a:bodyPr wrap="square">
            <a:spAutoFit/>
          </a:bodyPr>
          <a:lstStyle/>
          <a:p>
            <a:pPr algn="just"/>
            <a:r>
              <a:rPr lang="en-US" sz="2800" dirty="0">
                <a:solidFill>
                  <a:srgbClr val="202C8F"/>
                </a:solidFill>
              </a:rPr>
              <a:t>Networking meetings will be aimed at exchange of experience, good</a:t>
            </a:r>
          </a:p>
          <a:p>
            <a:pPr algn="just"/>
            <a:r>
              <a:rPr lang="en-US" sz="2800" dirty="0">
                <a:solidFill>
                  <a:srgbClr val="202C8F"/>
                </a:solidFill>
              </a:rPr>
              <a:t>practices and discussing the common issues the trade union digitalization officers face in their countries (at least 3 online</a:t>
            </a:r>
          </a:p>
          <a:p>
            <a:pPr algn="just"/>
            <a:r>
              <a:rPr lang="en-US" sz="2800" dirty="0">
                <a:solidFill>
                  <a:srgbClr val="202C8F"/>
                </a:solidFill>
              </a:rPr>
              <a:t>meetings). The EU-level adviser recommended by ETUC will take part in the work of the TUDO Network and attend the</a:t>
            </a:r>
          </a:p>
          <a:p>
            <a:pPr algn="just"/>
            <a:r>
              <a:rPr lang="en-US" sz="2800" dirty="0">
                <a:solidFill>
                  <a:srgbClr val="202C8F"/>
                </a:solidFill>
              </a:rPr>
              <a:t>networking events (advising the members of the network on the EU-level recommendations and the effective methods</a:t>
            </a:r>
          </a:p>
          <a:p>
            <a:pPr algn="just"/>
            <a:r>
              <a:rPr lang="en-US" sz="2800" dirty="0">
                <a:solidFill>
                  <a:srgbClr val="202C8F"/>
                </a:solidFill>
              </a:rPr>
              <a:t>and to implement the EU social partners’ framework agreement on digitalization in the EU MS and Candidate Countries).</a:t>
            </a:r>
            <a:endParaRPr lang="pl-PL" sz="2400" dirty="0"/>
          </a:p>
          <a:p>
            <a:endParaRPr lang="pl-PL" dirty="0"/>
          </a:p>
          <a:p>
            <a:endParaRPr lang="pl-PL" dirty="0"/>
          </a:p>
          <a:p>
            <a:endParaRPr lang="en-US" dirty="0"/>
          </a:p>
        </p:txBody>
      </p:sp>
    </p:spTree>
    <p:extLst>
      <p:ext uri="{BB962C8B-B14F-4D97-AF65-F5344CB8AC3E}">
        <p14:creationId xmlns:p14="http://schemas.microsoft.com/office/powerpoint/2010/main" val="11382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7AAD9-13AE-6E34-B614-7559CD7E8A16}"/>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8A5309C2-889C-4B6A-70A1-42B355CE80C3}"/>
              </a:ext>
            </a:extLst>
          </p:cNvPr>
          <p:cNvSpPr>
            <a:spLocks noGrp="1"/>
          </p:cNvSpPr>
          <p:nvPr>
            <p:ph type="title"/>
          </p:nvPr>
        </p:nvSpPr>
        <p:spPr>
          <a:xfrm>
            <a:off x="1398502" y="516156"/>
            <a:ext cx="10967827" cy="768096"/>
          </a:xfrm>
        </p:spPr>
        <p:txBody>
          <a:bodyPr rtlCol="0">
            <a:normAutofit fontScale="90000"/>
          </a:bodyPr>
          <a:lstStyle>
            <a:defPPr>
              <a:defRPr lang="it-IT"/>
            </a:defPPr>
          </a:lstStyle>
          <a:p>
            <a:r>
              <a:rPr lang="it-IT" sz="3000" cap="none" dirty="0">
                <a:latin typeface="+mn-lt"/>
                <a:ea typeface="Calibri" panose="020F0502020204030204" pitchFamily="34" charset="0"/>
                <a:cs typeface="Times New Roman" panose="02020603050405020304" pitchFamily="18" charset="0"/>
              </a:rPr>
              <a:t>WP4 – Capacity building</a:t>
            </a:r>
            <a:r>
              <a:rPr lang="pl-PL" sz="3000" cap="none" dirty="0">
                <a:latin typeface="+mn-lt"/>
                <a:ea typeface="Calibri" panose="020F0502020204030204" pitchFamily="34" charset="0"/>
                <a:cs typeface="Times New Roman" panose="02020603050405020304" pitchFamily="18" charset="0"/>
              </a:rPr>
              <a:t> (1/7)</a:t>
            </a:r>
            <a:br>
              <a:rPr lang="pl-PL" sz="3000" cap="none" dirty="0">
                <a:latin typeface="+mn-lt"/>
                <a:ea typeface="Calibri" panose="020F0502020204030204" pitchFamily="34" charset="0"/>
                <a:cs typeface="Times New Roman" panose="02020603050405020304" pitchFamily="18" charset="0"/>
              </a:rPr>
            </a:br>
            <a:r>
              <a:rPr lang="it-IT" sz="2200" u="sng" cap="none" dirty="0">
                <a:latin typeface="+mn-lt"/>
                <a:ea typeface="Calibri" panose="020F0502020204030204" pitchFamily="34" charset="0"/>
                <a:cs typeface="Times New Roman" panose="02020603050405020304" pitchFamily="18" charset="0"/>
              </a:rPr>
              <a:t>(</a:t>
            </a:r>
            <a:r>
              <a:rPr lang="pl-PL" sz="2200" u="sng" cap="none" dirty="0">
                <a:latin typeface="+mn-lt"/>
                <a:ea typeface="Calibri" panose="020F0502020204030204" pitchFamily="34" charset="0"/>
                <a:cs typeface="Times New Roman" panose="02020603050405020304" pitchFamily="18" charset="0"/>
              </a:rPr>
              <a:t>01.03.20</a:t>
            </a:r>
            <a:r>
              <a:rPr lang="it-IT" sz="2200" u="sng" cap="none" dirty="0">
                <a:latin typeface="+mn-lt"/>
                <a:ea typeface="Calibri" panose="020F0502020204030204" pitchFamily="34" charset="0"/>
                <a:cs typeface="Times New Roman" panose="02020603050405020304" pitchFamily="18" charset="0"/>
              </a:rPr>
              <a:t>24</a:t>
            </a:r>
            <a:r>
              <a:rPr lang="pl-PL" sz="2200" u="sng" cap="none" dirty="0">
                <a:latin typeface="+mn-lt"/>
                <a:ea typeface="Calibri" panose="020F0502020204030204" pitchFamily="34" charset="0"/>
                <a:cs typeface="Times New Roman" panose="02020603050405020304" pitchFamily="18" charset="0"/>
              </a:rPr>
              <a:t> – 31.03.2025</a:t>
            </a:r>
            <a:r>
              <a:rPr lang="it-IT" sz="2200" u="sng" cap="none" dirty="0">
                <a:latin typeface="+mn-lt"/>
                <a:ea typeface="Calibri" panose="020F0502020204030204" pitchFamily="34" charset="0"/>
                <a:cs typeface="Times New Roman" panose="02020603050405020304" pitchFamily="18" charset="0"/>
              </a:rPr>
              <a:t>)</a:t>
            </a:r>
            <a:endParaRPr lang="it-IT" sz="2200" u="sng" dirty="0"/>
          </a:p>
        </p:txBody>
      </p:sp>
      <p:sp>
        <p:nvSpPr>
          <p:cNvPr id="139" name="Rettangolo 138" descr="indicatore di sequenza temporale">
            <a:extLst>
              <a:ext uri="{FF2B5EF4-FFF2-40B4-BE49-F238E27FC236}">
                <a16:creationId xmlns:a16="http://schemas.microsoft.com/office/drawing/2014/main" id="{FD525EC0-7E2F-AB41-C9C7-95ED02318AA0}"/>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297A2166-3718-050D-5872-6F6D552ED6F7}"/>
              </a:ext>
            </a:extLst>
          </p:cNvPr>
          <p:cNvSpPr txBox="1"/>
          <p:nvPr/>
        </p:nvSpPr>
        <p:spPr>
          <a:xfrm>
            <a:off x="380373" y="1670901"/>
            <a:ext cx="11873633" cy="4095737"/>
          </a:xfrm>
          <a:prstGeom prst="rect">
            <a:avLst/>
          </a:prstGeom>
          <a:noFill/>
        </p:spPr>
        <p:txBody>
          <a:bodyPr wrap="square">
            <a:spAutoFit/>
          </a:bodyPr>
          <a:lstStyle/>
          <a:p>
            <a:pPr lvl="0">
              <a:lnSpc>
                <a:spcPct val="115000"/>
              </a:lnSpc>
            </a:pPr>
            <a:endParaRPr lang="en-US" dirty="0">
              <a:solidFill>
                <a:srgbClr val="202C8F"/>
              </a:solidFill>
              <a:ea typeface="Calibri" panose="020F0502020204030204" pitchFamily="34" charset="0"/>
              <a:cs typeface="Times New Roman" panose="02020603050405020304" pitchFamily="18" charset="0"/>
            </a:endParaRPr>
          </a:p>
          <a:p>
            <a:pPr lvl="0">
              <a:lnSpc>
                <a:spcPct val="115000"/>
              </a:lnSpc>
            </a:pPr>
            <a:endParaRPr lang="en-US" dirty="0">
              <a:solidFill>
                <a:srgbClr val="202C8F"/>
              </a:solidFill>
              <a:ea typeface="Calibri" panose="020F0502020204030204" pitchFamily="34" charset="0"/>
              <a:cs typeface="Times New Roman" panose="02020603050405020304" pitchFamily="18" charset="0"/>
            </a:endParaRPr>
          </a:p>
          <a:p>
            <a:pPr lvl="0">
              <a:lnSpc>
                <a:spcPct val="115000"/>
              </a:lnSpc>
            </a:pPr>
            <a:r>
              <a:rPr lang="en-US" sz="3200" b="1" dirty="0">
                <a:solidFill>
                  <a:srgbClr val="202C8F"/>
                </a:solidFill>
                <a:ea typeface="Calibri" panose="020F0502020204030204" pitchFamily="34" charset="0"/>
                <a:cs typeface="Times New Roman" panose="02020603050405020304" pitchFamily="18" charset="0"/>
              </a:rPr>
              <a:t>Deliverables:</a:t>
            </a:r>
          </a:p>
          <a:p>
            <a:pPr lvl="0">
              <a:lnSpc>
                <a:spcPct val="115000"/>
              </a:lnSpc>
            </a:pPr>
            <a:r>
              <a:rPr lang="en-US" sz="3200" b="1" dirty="0">
                <a:solidFill>
                  <a:srgbClr val="202C8F"/>
                </a:solidFill>
                <a:ea typeface="Calibri" panose="020F0502020204030204" pitchFamily="34" charset="0"/>
                <a:cs typeface="Times New Roman" panose="02020603050405020304" pitchFamily="18" charset="0"/>
              </a:rPr>
              <a:t>Working session aimed to prepare the action plan (8 month)</a:t>
            </a:r>
          </a:p>
          <a:p>
            <a:pPr lvl="0">
              <a:lnSpc>
                <a:spcPct val="115000"/>
              </a:lnSpc>
            </a:pPr>
            <a:r>
              <a:rPr lang="en-US" sz="3200" dirty="0">
                <a:solidFill>
                  <a:srgbClr val="202C8F"/>
                </a:solidFill>
                <a:ea typeface="Calibri" panose="020F0502020204030204" pitchFamily="34" charset="0"/>
                <a:cs typeface="Times New Roman" panose="02020603050405020304" pitchFamily="18" charset="0"/>
              </a:rPr>
              <a:t>Action plan document (10 month)</a:t>
            </a:r>
          </a:p>
          <a:p>
            <a:pPr lvl="0">
              <a:lnSpc>
                <a:spcPct val="115000"/>
              </a:lnSpc>
            </a:pPr>
            <a:r>
              <a:rPr lang="en-US" sz="3200" dirty="0">
                <a:solidFill>
                  <a:srgbClr val="202C8F"/>
                </a:solidFill>
                <a:ea typeface="Calibri" panose="020F0502020204030204" pitchFamily="34" charset="0"/>
                <a:cs typeface="Times New Roman" panose="02020603050405020304" pitchFamily="18" charset="0"/>
              </a:rPr>
              <a:t>E-learning tool: effective trade unions in digital workplace (12 month)</a:t>
            </a:r>
          </a:p>
          <a:p>
            <a:pPr lvl="0">
              <a:lnSpc>
                <a:spcPct val="115000"/>
              </a:lnSpc>
            </a:pPr>
            <a:r>
              <a:rPr lang="en-US" sz="3200" b="1" dirty="0">
                <a:solidFill>
                  <a:srgbClr val="202C8F"/>
                </a:solidFill>
                <a:ea typeface="Calibri" panose="020F0502020204030204" pitchFamily="34" charset="0"/>
                <a:cs typeface="Times New Roman" panose="02020603050405020304" pitchFamily="18" charset="0"/>
              </a:rPr>
              <a:t>9 informative seminars (19 month)</a:t>
            </a:r>
          </a:p>
        </p:txBody>
      </p:sp>
    </p:spTree>
    <p:extLst>
      <p:ext uri="{BB962C8B-B14F-4D97-AF65-F5344CB8AC3E}">
        <p14:creationId xmlns:p14="http://schemas.microsoft.com/office/powerpoint/2010/main" val="417191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9">
                                            <p:txEl>
                                              <p:pRg st="2" end="2"/>
                                            </p:txEl>
                                          </p:spTgt>
                                        </p:tgtEl>
                                        <p:attrNameLst>
                                          <p:attrName>style.visibility</p:attrName>
                                        </p:attrNameLst>
                                      </p:cBhvr>
                                      <p:to>
                                        <p:strVal val="visible"/>
                                      </p:to>
                                    </p:set>
                                    <p:anim calcmode="lin" valueType="num">
                                      <p:cBhvr additive="base">
                                        <p:cTn id="14"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9">
                                            <p:txEl>
                                              <p:pRg st="3" end="3"/>
                                            </p:txEl>
                                          </p:spTgt>
                                        </p:tgtEl>
                                        <p:attrNameLst>
                                          <p:attrName>style.visibility</p:attrName>
                                        </p:attrNameLst>
                                      </p:cBhvr>
                                      <p:to>
                                        <p:strVal val="visible"/>
                                      </p:to>
                                    </p:set>
                                    <p:anim calcmode="lin" valueType="num">
                                      <p:cBhvr additive="base">
                                        <p:cTn id="20" dur="500" fill="hold"/>
                                        <p:tgtEl>
                                          <p:spTgt spid="29">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9">
                                            <p:txEl>
                                              <p:pRg st="4" end="4"/>
                                            </p:txEl>
                                          </p:spTgt>
                                        </p:tgtEl>
                                        <p:attrNameLst>
                                          <p:attrName>style.visibility</p:attrName>
                                        </p:attrNameLst>
                                      </p:cBhvr>
                                      <p:to>
                                        <p:strVal val="visible"/>
                                      </p:to>
                                    </p:set>
                                    <p:anim calcmode="lin" valueType="num">
                                      <p:cBhvr additive="base">
                                        <p:cTn id="26" dur="500" fill="hold"/>
                                        <p:tgtEl>
                                          <p:spTgt spid="29">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9">
                                            <p:txEl>
                                              <p:pRg st="5" end="5"/>
                                            </p:txEl>
                                          </p:spTgt>
                                        </p:tgtEl>
                                        <p:attrNameLst>
                                          <p:attrName>style.visibility</p:attrName>
                                        </p:attrNameLst>
                                      </p:cBhvr>
                                      <p:to>
                                        <p:strVal val="visible"/>
                                      </p:to>
                                    </p:set>
                                    <p:anim calcmode="lin" valueType="num">
                                      <p:cBhvr additive="base">
                                        <p:cTn id="32" dur="500" fill="hold"/>
                                        <p:tgtEl>
                                          <p:spTgt spid="29">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9">
                                            <p:txEl>
                                              <p:pRg st="6" end="6"/>
                                            </p:txEl>
                                          </p:spTgt>
                                        </p:tgtEl>
                                        <p:attrNameLst>
                                          <p:attrName>style.visibility</p:attrName>
                                        </p:attrNameLst>
                                      </p:cBhvr>
                                      <p:to>
                                        <p:strVal val="visible"/>
                                      </p:to>
                                    </p:set>
                                    <p:anim calcmode="lin" valueType="num">
                                      <p:cBhvr additive="base">
                                        <p:cTn id="38" dur="500" fill="hold"/>
                                        <p:tgtEl>
                                          <p:spTgt spid="29">
                                            <p:txEl>
                                              <p:pRg st="6" end="6"/>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536BB-AF33-3D65-A5B5-B792C88A40A8}"/>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AF3856A3-11E4-2971-5C5D-8355D988A848}"/>
              </a:ext>
            </a:extLst>
          </p:cNvPr>
          <p:cNvSpPr>
            <a:spLocks noGrp="1"/>
          </p:cNvSpPr>
          <p:nvPr>
            <p:ph type="title"/>
          </p:nvPr>
        </p:nvSpPr>
        <p:spPr>
          <a:xfrm>
            <a:off x="1398502" y="516156"/>
            <a:ext cx="10967827" cy="768096"/>
          </a:xfrm>
        </p:spPr>
        <p:txBody>
          <a:bodyPr rtlCol="0">
            <a:normAutofit fontScale="90000"/>
          </a:bodyPr>
          <a:lstStyle>
            <a:defPPr>
              <a:defRPr lang="it-IT"/>
            </a:defPPr>
          </a:lstStyle>
          <a:p>
            <a:r>
              <a:rPr lang="it-IT" sz="3000" cap="none" dirty="0">
                <a:latin typeface="+mn-lt"/>
                <a:ea typeface="Calibri" panose="020F0502020204030204" pitchFamily="34" charset="0"/>
                <a:cs typeface="Times New Roman" panose="02020603050405020304" pitchFamily="18" charset="0"/>
              </a:rPr>
              <a:t>WP4 – Capacity building</a:t>
            </a:r>
            <a:r>
              <a:rPr lang="pl-PL" sz="3000" cap="none" dirty="0">
                <a:latin typeface="+mn-lt"/>
                <a:ea typeface="Calibri" panose="020F0502020204030204" pitchFamily="34" charset="0"/>
                <a:cs typeface="Times New Roman" panose="02020603050405020304" pitchFamily="18" charset="0"/>
              </a:rPr>
              <a:t> (2/7)</a:t>
            </a:r>
            <a:br>
              <a:rPr lang="pl-PL" sz="3000" cap="none" dirty="0">
                <a:latin typeface="+mn-lt"/>
                <a:ea typeface="Calibri" panose="020F0502020204030204" pitchFamily="34" charset="0"/>
                <a:cs typeface="Times New Roman" panose="02020603050405020304" pitchFamily="18" charset="0"/>
              </a:rPr>
            </a:br>
            <a:r>
              <a:rPr lang="it-IT" sz="2200" u="sng" cap="none" dirty="0">
                <a:latin typeface="+mn-lt"/>
                <a:ea typeface="Calibri" panose="020F0502020204030204" pitchFamily="34" charset="0"/>
                <a:cs typeface="Times New Roman" panose="02020603050405020304" pitchFamily="18" charset="0"/>
              </a:rPr>
              <a:t>(</a:t>
            </a:r>
            <a:r>
              <a:rPr lang="pl-PL" sz="2200" u="sng" cap="none" dirty="0">
                <a:latin typeface="+mn-lt"/>
                <a:ea typeface="Calibri" panose="020F0502020204030204" pitchFamily="34" charset="0"/>
                <a:cs typeface="Times New Roman" panose="02020603050405020304" pitchFamily="18" charset="0"/>
              </a:rPr>
              <a:t>01.03.20</a:t>
            </a:r>
            <a:r>
              <a:rPr lang="it-IT" sz="2200" u="sng" cap="none" dirty="0">
                <a:latin typeface="+mn-lt"/>
                <a:ea typeface="Calibri" panose="020F0502020204030204" pitchFamily="34" charset="0"/>
                <a:cs typeface="Times New Roman" panose="02020603050405020304" pitchFamily="18" charset="0"/>
              </a:rPr>
              <a:t>24</a:t>
            </a:r>
            <a:r>
              <a:rPr lang="pl-PL" sz="2200" u="sng" cap="none" dirty="0">
                <a:latin typeface="+mn-lt"/>
                <a:ea typeface="Calibri" panose="020F0502020204030204" pitchFamily="34" charset="0"/>
                <a:cs typeface="Times New Roman" panose="02020603050405020304" pitchFamily="18" charset="0"/>
              </a:rPr>
              <a:t> – 31.03.2025</a:t>
            </a:r>
            <a:r>
              <a:rPr lang="it-IT" sz="2200" u="sng" cap="none" dirty="0">
                <a:latin typeface="+mn-lt"/>
                <a:ea typeface="Calibri" panose="020F0502020204030204" pitchFamily="34" charset="0"/>
                <a:cs typeface="Times New Roman" panose="02020603050405020304" pitchFamily="18" charset="0"/>
              </a:rPr>
              <a:t>)</a:t>
            </a:r>
            <a:endParaRPr lang="it-IT" sz="2200" u="sng" dirty="0"/>
          </a:p>
        </p:txBody>
      </p:sp>
      <p:sp>
        <p:nvSpPr>
          <p:cNvPr id="139" name="Rettangolo 138" descr="indicatore di sequenza temporale">
            <a:extLst>
              <a:ext uri="{FF2B5EF4-FFF2-40B4-BE49-F238E27FC236}">
                <a16:creationId xmlns:a16="http://schemas.microsoft.com/office/drawing/2014/main" id="{7801965D-80C6-94A3-8AD8-8DB8FCBCC051}"/>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781A31B1-8815-A1E4-97AE-CE7EA96C5832}"/>
              </a:ext>
            </a:extLst>
          </p:cNvPr>
          <p:cNvSpPr txBox="1"/>
          <p:nvPr/>
        </p:nvSpPr>
        <p:spPr>
          <a:xfrm>
            <a:off x="380373" y="1670901"/>
            <a:ext cx="11873633" cy="4675832"/>
          </a:xfrm>
          <a:prstGeom prst="rect">
            <a:avLst/>
          </a:prstGeom>
          <a:noFill/>
        </p:spPr>
        <p:txBody>
          <a:bodyPr wrap="square">
            <a:spAutoFit/>
          </a:bodyPr>
          <a:lstStyle/>
          <a:p>
            <a:pPr lvl="0">
              <a:lnSpc>
                <a:spcPct val="115000"/>
              </a:lnSpc>
            </a:pPr>
            <a:endParaRPr lang="en-US" dirty="0">
              <a:solidFill>
                <a:srgbClr val="202C8F"/>
              </a:solidFill>
              <a:ea typeface="Calibri" panose="020F0502020204030204" pitchFamily="34" charset="0"/>
              <a:cs typeface="Times New Roman" panose="02020603050405020304" pitchFamily="18" charset="0"/>
            </a:endParaRPr>
          </a:p>
          <a:p>
            <a:pPr lvl="0" algn="ctr">
              <a:lnSpc>
                <a:spcPct val="115000"/>
              </a:lnSpc>
            </a:pPr>
            <a:r>
              <a:rPr lang="en-US" sz="2800" b="1" dirty="0">
                <a:solidFill>
                  <a:srgbClr val="202C8F"/>
                </a:solidFill>
                <a:ea typeface="Calibri" panose="020F0502020204030204" pitchFamily="34" charset="0"/>
                <a:cs typeface="Times New Roman" panose="02020603050405020304" pitchFamily="18" charset="0"/>
              </a:rPr>
              <a:t>Working session </a:t>
            </a:r>
            <a:endParaRPr lang="pl-PL" sz="2800" b="1" dirty="0">
              <a:solidFill>
                <a:srgbClr val="202C8F"/>
              </a:solidFill>
              <a:ea typeface="Calibri" panose="020F0502020204030204" pitchFamily="34" charset="0"/>
              <a:cs typeface="Times New Roman" panose="02020603050405020304" pitchFamily="18" charset="0"/>
            </a:endParaRPr>
          </a:p>
          <a:p>
            <a:pPr lvl="0" algn="ctr">
              <a:lnSpc>
                <a:spcPct val="115000"/>
              </a:lnSpc>
            </a:pPr>
            <a:r>
              <a:rPr lang="en-US" sz="2800" dirty="0">
                <a:solidFill>
                  <a:srgbClr val="202C8F"/>
                </a:solidFill>
                <a:ea typeface="Calibri" panose="020F0502020204030204" pitchFamily="34" charset="0"/>
                <a:cs typeface="Times New Roman" panose="02020603050405020304" pitchFamily="18" charset="0"/>
              </a:rPr>
              <a:t>2 days, Warsaw, 9 TUDOs + trainer</a:t>
            </a:r>
            <a:r>
              <a:rPr lang="pl-PL" sz="2800" dirty="0">
                <a:solidFill>
                  <a:srgbClr val="202C8F"/>
                </a:solidFill>
                <a:ea typeface="Calibri" panose="020F0502020204030204" pitchFamily="34" charset="0"/>
                <a:cs typeface="Times New Roman" panose="02020603050405020304" pitchFamily="18" charset="0"/>
              </a:rPr>
              <a:t> (Dominik Owczarek)</a:t>
            </a:r>
            <a:r>
              <a:rPr lang="en-US" sz="2800" dirty="0">
                <a:solidFill>
                  <a:srgbClr val="202C8F"/>
                </a:solidFill>
                <a:ea typeface="Calibri" panose="020F0502020204030204" pitchFamily="34" charset="0"/>
                <a:cs typeface="Times New Roman" panose="02020603050405020304" pitchFamily="18" charset="0"/>
              </a:rPr>
              <a:t>. </a:t>
            </a:r>
            <a:endParaRPr lang="pl-PL" sz="2800" dirty="0">
              <a:solidFill>
                <a:srgbClr val="202C8F"/>
              </a:solidFill>
              <a:ea typeface="Calibri" panose="020F0502020204030204" pitchFamily="34" charset="0"/>
              <a:cs typeface="Times New Roman" panose="02020603050405020304" pitchFamily="18" charset="0"/>
            </a:endParaRPr>
          </a:p>
          <a:p>
            <a:pPr marL="457200" lvl="0" indent="-457200">
              <a:lnSpc>
                <a:spcPct val="115000"/>
              </a:lnSpc>
              <a:buFont typeface="Arial" panose="020B0604020202020204" pitchFamily="34" charset="0"/>
              <a:buChar char="•"/>
            </a:pPr>
            <a:r>
              <a:rPr lang="pl-PL" sz="2800" dirty="0" err="1">
                <a:solidFill>
                  <a:srgbClr val="202C8F"/>
                </a:solidFill>
                <a:ea typeface="Calibri" panose="020F0502020204030204" pitchFamily="34" charset="0"/>
                <a:cs typeface="Times New Roman" panose="02020603050405020304" pitchFamily="18" charset="0"/>
              </a:rPr>
              <a:t>Date</a:t>
            </a:r>
            <a:r>
              <a:rPr lang="pl-PL" sz="2800" dirty="0">
                <a:solidFill>
                  <a:srgbClr val="202C8F"/>
                </a:solidFill>
                <a:ea typeface="Calibri" panose="020F0502020204030204" pitchFamily="34" charset="0"/>
                <a:cs typeface="Times New Roman" panose="02020603050405020304" pitchFamily="18" charset="0"/>
              </a:rPr>
              <a:t>: 8-9.05.2024</a:t>
            </a:r>
          </a:p>
          <a:p>
            <a:pPr lvl="0">
              <a:lnSpc>
                <a:spcPct val="115000"/>
              </a:lnSpc>
            </a:pPr>
            <a:r>
              <a:rPr lang="pl-PL" sz="2800" dirty="0" err="1">
                <a:solidFill>
                  <a:srgbClr val="202C8F"/>
                </a:solidFill>
                <a:ea typeface="Calibri" panose="020F0502020204030204" pitchFamily="34" charset="0"/>
                <a:cs typeface="Times New Roman" panose="02020603050405020304" pitchFamily="18" charset="0"/>
              </a:rPr>
              <a:t>Aimed</a:t>
            </a:r>
            <a:r>
              <a:rPr lang="pl-PL" sz="2800" dirty="0">
                <a:solidFill>
                  <a:srgbClr val="202C8F"/>
                </a:solidFill>
                <a:ea typeface="Calibri" panose="020F0502020204030204" pitchFamily="34" charset="0"/>
                <a:cs typeface="Times New Roman" panose="02020603050405020304" pitchFamily="18" charset="0"/>
              </a:rPr>
              <a:t> to </a:t>
            </a:r>
            <a:r>
              <a:rPr lang="pl-PL" sz="2800" dirty="0" err="1">
                <a:solidFill>
                  <a:srgbClr val="202C8F"/>
                </a:solidFill>
                <a:ea typeface="Calibri" panose="020F0502020204030204" pitchFamily="34" charset="0"/>
                <a:cs typeface="Times New Roman" panose="02020603050405020304" pitchFamily="18" charset="0"/>
              </a:rPr>
              <a:t>prepare</a:t>
            </a:r>
            <a:r>
              <a:rPr lang="pl-PL" sz="2800" dirty="0">
                <a:solidFill>
                  <a:srgbClr val="202C8F"/>
                </a:solidFill>
                <a:ea typeface="Calibri" panose="020F0502020204030204" pitchFamily="34" charset="0"/>
                <a:cs typeface="Times New Roman" panose="02020603050405020304" pitchFamily="18" charset="0"/>
              </a:rPr>
              <a:t> </a:t>
            </a:r>
            <a:r>
              <a:rPr lang="en-US" sz="2800" dirty="0">
                <a:solidFill>
                  <a:srgbClr val="202C8F"/>
                </a:solidFill>
                <a:ea typeface="Calibri" panose="020F0502020204030204" pitchFamily="34" charset="0"/>
                <a:cs typeface="Times New Roman" panose="02020603050405020304" pitchFamily="18" charset="0"/>
              </a:rPr>
              <a:t>Action plan development (one working</a:t>
            </a:r>
            <a:r>
              <a:rPr lang="pl-PL" sz="2800" dirty="0">
                <a:solidFill>
                  <a:srgbClr val="202C8F"/>
                </a:solidFill>
                <a:ea typeface="Calibri" panose="020F0502020204030204" pitchFamily="34" charset="0"/>
                <a:cs typeface="Times New Roman" panose="02020603050405020304" pitchFamily="18" charset="0"/>
              </a:rPr>
              <a:t> </a:t>
            </a:r>
            <a:r>
              <a:rPr lang="en-US" sz="2800" dirty="0">
                <a:solidFill>
                  <a:srgbClr val="202C8F"/>
                </a:solidFill>
                <a:ea typeface="Calibri" panose="020F0502020204030204" pitchFamily="34" charset="0"/>
                <a:cs typeface="Times New Roman" panose="02020603050405020304" pitchFamily="18" charset="0"/>
              </a:rPr>
              <a:t>session face to face - 2 days)</a:t>
            </a:r>
            <a:endParaRPr lang="pl-PL" sz="2800" dirty="0">
              <a:solidFill>
                <a:srgbClr val="202C8F"/>
              </a:solidFill>
              <a:ea typeface="Calibri" panose="020F0502020204030204" pitchFamily="34" charset="0"/>
              <a:cs typeface="Times New Roman" panose="02020603050405020304" pitchFamily="18" charset="0"/>
            </a:endParaRPr>
          </a:p>
          <a:p>
            <a:pPr lvl="0" algn="just">
              <a:lnSpc>
                <a:spcPct val="115000"/>
              </a:lnSpc>
            </a:pPr>
            <a:r>
              <a:rPr lang="en-US" sz="2800" dirty="0">
                <a:solidFill>
                  <a:srgbClr val="202C8F"/>
                </a:solidFill>
                <a:ea typeface="Calibri" panose="020F0502020204030204" pitchFamily="34" charset="0"/>
                <a:cs typeface="Times New Roman" panose="02020603050405020304" pitchFamily="18" charset="0"/>
              </a:rPr>
              <a:t>The action plan presenting the roadmap to EU-wide implementation of the EU social partners framework agreement on</a:t>
            </a:r>
            <a:r>
              <a:rPr lang="pl-PL" sz="2800" dirty="0">
                <a:solidFill>
                  <a:srgbClr val="202C8F"/>
                </a:solidFill>
                <a:ea typeface="Calibri" panose="020F0502020204030204" pitchFamily="34" charset="0"/>
                <a:cs typeface="Times New Roman" panose="02020603050405020304" pitchFamily="18" charset="0"/>
              </a:rPr>
              <a:t> </a:t>
            </a:r>
            <a:r>
              <a:rPr lang="en-US" sz="2800" dirty="0" err="1">
                <a:solidFill>
                  <a:srgbClr val="202C8F"/>
                </a:solidFill>
                <a:ea typeface="Calibri" panose="020F0502020204030204" pitchFamily="34" charset="0"/>
                <a:cs typeface="Times New Roman" panose="02020603050405020304" pitchFamily="18" charset="0"/>
              </a:rPr>
              <a:t>digitalisation</a:t>
            </a:r>
            <a:r>
              <a:rPr lang="en-US" sz="2800" dirty="0">
                <a:solidFill>
                  <a:srgbClr val="202C8F"/>
                </a:solidFill>
                <a:ea typeface="Calibri" panose="020F0502020204030204" pitchFamily="34" charset="0"/>
                <a:cs typeface="Times New Roman" panose="02020603050405020304" pitchFamily="18" charset="0"/>
              </a:rPr>
              <a:t> and bringing </a:t>
            </a:r>
            <a:br>
              <a:rPr lang="pl-PL" sz="2800" dirty="0">
                <a:solidFill>
                  <a:srgbClr val="202C8F"/>
                </a:solidFill>
                <a:ea typeface="Calibri" panose="020F0502020204030204" pitchFamily="34" charset="0"/>
                <a:cs typeface="Times New Roman" panose="02020603050405020304" pitchFamily="18" charset="0"/>
              </a:rPr>
            </a:br>
            <a:r>
              <a:rPr lang="en-US" sz="2800" dirty="0" err="1">
                <a:solidFill>
                  <a:srgbClr val="202C8F"/>
                </a:solidFill>
                <a:ea typeface="Calibri" panose="020F0502020204030204" pitchFamily="34" charset="0"/>
                <a:cs typeface="Times New Roman" panose="02020603050405020304" pitchFamily="18" charset="0"/>
              </a:rPr>
              <a:t>th</a:t>
            </a:r>
            <a:r>
              <a:rPr lang="pl-PL" sz="2800" dirty="0">
                <a:solidFill>
                  <a:srgbClr val="202C8F"/>
                </a:solidFill>
                <a:ea typeface="Calibri" panose="020F0502020204030204" pitchFamily="34" charset="0"/>
                <a:cs typeface="Times New Roman" panose="02020603050405020304" pitchFamily="18" charset="0"/>
              </a:rPr>
              <a:t>e</a:t>
            </a:r>
            <a:r>
              <a:rPr lang="en-US" sz="2800" dirty="0">
                <a:solidFill>
                  <a:srgbClr val="202C8F"/>
                </a:solidFill>
                <a:ea typeface="Calibri" panose="020F0502020204030204" pitchFamily="34" charset="0"/>
                <a:cs typeface="Times New Roman" panose="02020603050405020304" pitchFamily="18" charset="0"/>
              </a:rPr>
              <a:t> specific recommendations into wide use in all the EU MS and beyond.</a:t>
            </a:r>
            <a:endParaRPr lang="pl-PL" sz="2800" dirty="0">
              <a:solidFill>
                <a:srgbClr val="202C8F"/>
              </a:solidFill>
              <a:ea typeface="Calibri" panose="020F0502020204030204" pitchFamily="34" charset="0"/>
              <a:cs typeface="Times New Roman" panose="02020603050405020304" pitchFamily="18" charset="0"/>
            </a:endParaRPr>
          </a:p>
          <a:p>
            <a:pPr lvl="0">
              <a:lnSpc>
                <a:spcPct val="115000"/>
              </a:lnSpc>
            </a:pPr>
            <a:endParaRPr lang="en-US" dirty="0">
              <a:solidFill>
                <a:srgbClr val="202C8F"/>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1613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9">
                                            <p:txEl>
                                              <p:pRg st="1" end="1"/>
                                            </p:txEl>
                                          </p:spTgt>
                                        </p:tgtEl>
                                        <p:attrNameLst>
                                          <p:attrName>style.visibility</p:attrName>
                                        </p:attrNameLst>
                                      </p:cBhvr>
                                      <p:to>
                                        <p:strVal val="visible"/>
                                      </p:to>
                                    </p:set>
                                    <p:anim calcmode="lin" valueType="num">
                                      <p:cBhvr additive="base">
                                        <p:cTn id="14"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9">
                                            <p:txEl>
                                              <p:pRg st="2" end="2"/>
                                            </p:txEl>
                                          </p:spTgt>
                                        </p:tgtEl>
                                        <p:attrNameLst>
                                          <p:attrName>style.visibility</p:attrName>
                                        </p:attrNameLst>
                                      </p:cBhvr>
                                      <p:to>
                                        <p:strVal val="visible"/>
                                      </p:to>
                                    </p:set>
                                    <p:anim calcmode="lin" valueType="num">
                                      <p:cBhvr additive="base">
                                        <p:cTn id="20"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9">
                                            <p:txEl>
                                              <p:pRg st="3" end="3"/>
                                            </p:txEl>
                                          </p:spTgt>
                                        </p:tgtEl>
                                        <p:attrNameLst>
                                          <p:attrName>style.visibility</p:attrName>
                                        </p:attrNameLst>
                                      </p:cBhvr>
                                      <p:to>
                                        <p:strVal val="visible"/>
                                      </p:to>
                                    </p:set>
                                    <p:anim calcmode="lin" valueType="num">
                                      <p:cBhvr additive="base">
                                        <p:cTn id="26" dur="500" fill="hold"/>
                                        <p:tgtEl>
                                          <p:spTgt spid="29">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9">
                                            <p:txEl>
                                              <p:pRg st="4" end="4"/>
                                            </p:txEl>
                                          </p:spTgt>
                                        </p:tgtEl>
                                        <p:attrNameLst>
                                          <p:attrName>style.visibility</p:attrName>
                                        </p:attrNameLst>
                                      </p:cBhvr>
                                      <p:to>
                                        <p:strVal val="visible"/>
                                      </p:to>
                                    </p:set>
                                    <p:anim calcmode="lin" valueType="num">
                                      <p:cBhvr additive="base">
                                        <p:cTn id="32" dur="500" fill="hold"/>
                                        <p:tgtEl>
                                          <p:spTgt spid="29">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9">
                                            <p:txEl>
                                              <p:pRg st="5" end="5"/>
                                            </p:txEl>
                                          </p:spTgt>
                                        </p:tgtEl>
                                        <p:attrNameLst>
                                          <p:attrName>style.visibility</p:attrName>
                                        </p:attrNameLst>
                                      </p:cBhvr>
                                      <p:to>
                                        <p:strVal val="visible"/>
                                      </p:to>
                                    </p:set>
                                    <p:anim calcmode="lin" valueType="num">
                                      <p:cBhvr additive="base">
                                        <p:cTn id="38" dur="500" fill="hold"/>
                                        <p:tgtEl>
                                          <p:spTgt spid="29">
                                            <p:txEl>
                                              <p:pRg st="5" end="5"/>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68FB9-9B5C-766E-A19E-DB6D5349D74D}"/>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8967A1B0-3031-CDD9-003B-83BB48ADEEF5}"/>
              </a:ext>
            </a:extLst>
          </p:cNvPr>
          <p:cNvSpPr>
            <a:spLocks noGrp="1"/>
          </p:cNvSpPr>
          <p:nvPr>
            <p:ph type="title"/>
          </p:nvPr>
        </p:nvSpPr>
        <p:spPr>
          <a:xfrm>
            <a:off x="1398502" y="516156"/>
            <a:ext cx="10967827" cy="768096"/>
          </a:xfrm>
        </p:spPr>
        <p:txBody>
          <a:bodyPr rtlCol="0">
            <a:normAutofit fontScale="90000"/>
          </a:bodyPr>
          <a:lstStyle>
            <a:defPPr>
              <a:defRPr lang="it-IT"/>
            </a:defPPr>
          </a:lstStyle>
          <a:p>
            <a:r>
              <a:rPr lang="it-IT" sz="3000" cap="none" dirty="0">
                <a:latin typeface="+mn-lt"/>
                <a:ea typeface="Calibri" panose="020F0502020204030204" pitchFamily="34" charset="0"/>
                <a:cs typeface="Times New Roman" panose="02020603050405020304" pitchFamily="18" charset="0"/>
              </a:rPr>
              <a:t>WP4 – Capacity building</a:t>
            </a:r>
            <a:r>
              <a:rPr lang="pl-PL" sz="3000" cap="none" dirty="0">
                <a:latin typeface="+mn-lt"/>
                <a:ea typeface="Calibri" panose="020F0502020204030204" pitchFamily="34" charset="0"/>
                <a:cs typeface="Times New Roman" panose="02020603050405020304" pitchFamily="18" charset="0"/>
              </a:rPr>
              <a:t> (3/7)</a:t>
            </a:r>
            <a:br>
              <a:rPr lang="pl-PL" sz="3000" cap="none" dirty="0">
                <a:latin typeface="+mn-lt"/>
                <a:ea typeface="Calibri" panose="020F0502020204030204" pitchFamily="34" charset="0"/>
                <a:cs typeface="Times New Roman" panose="02020603050405020304" pitchFamily="18" charset="0"/>
              </a:rPr>
            </a:br>
            <a:r>
              <a:rPr lang="it-IT" sz="2200" u="sng" cap="none" dirty="0">
                <a:latin typeface="+mn-lt"/>
                <a:ea typeface="Calibri" panose="020F0502020204030204" pitchFamily="34" charset="0"/>
                <a:cs typeface="Times New Roman" panose="02020603050405020304" pitchFamily="18" charset="0"/>
              </a:rPr>
              <a:t>(</a:t>
            </a:r>
            <a:r>
              <a:rPr lang="pl-PL" sz="2200" u="sng" cap="none" dirty="0">
                <a:latin typeface="+mn-lt"/>
                <a:ea typeface="Calibri" panose="020F0502020204030204" pitchFamily="34" charset="0"/>
                <a:cs typeface="Times New Roman" panose="02020603050405020304" pitchFamily="18" charset="0"/>
              </a:rPr>
              <a:t>01.03.20</a:t>
            </a:r>
            <a:r>
              <a:rPr lang="it-IT" sz="2200" u="sng" cap="none" dirty="0">
                <a:latin typeface="+mn-lt"/>
                <a:ea typeface="Calibri" panose="020F0502020204030204" pitchFamily="34" charset="0"/>
                <a:cs typeface="Times New Roman" panose="02020603050405020304" pitchFamily="18" charset="0"/>
              </a:rPr>
              <a:t>24</a:t>
            </a:r>
            <a:r>
              <a:rPr lang="pl-PL" sz="2200" u="sng" cap="none" dirty="0">
                <a:latin typeface="+mn-lt"/>
                <a:ea typeface="Calibri" panose="020F0502020204030204" pitchFamily="34" charset="0"/>
                <a:cs typeface="Times New Roman" panose="02020603050405020304" pitchFamily="18" charset="0"/>
              </a:rPr>
              <a:t> – 31.03.2025</a:t>
            </a:r>
            <a:r>
              <a:rPr lang="it-IT" sz="2200" u="sng" cap="none" dirty="0">
                <a:latin typeface="+mn-lt"/>
                <a:ea typeface="Calibri" panose="020F0502020204030204" pitchFamily="34" charset="0"/>
                <a:cs typeface="Times New Roman" panose="02020603050405020304" pitchFamily="18" charset="0"/>
              </a:rPr>
              <a:t>)</a:t>
            </a:r>
            <a:endParaRPr lang="it-IT" sz="2200" u="sng" dirty="0"/>
          </a:p>
        </p:txBody>
      </p:sp>
      <p:sp>
        <p:nvSpPr>
          <p:cNvPr id="139" name="Rettangolo 138" descr="indicatore di sequenza temporale">
            <a:extLst>
              <a:ext uri="{FF2B5EF4-FFF2-40B4-BE49-F238E27FC236}">
                <a16:creationId xmlns:a16="http://schemas.microsoft.com/office/drawing/2014/main" id="{2C704F3E-F718-65BB-5821-3250AD358ACC}"/>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A76E2875-0346-876C-4BE7-866C4F87ED68}"/>
              </a:ext>
            </a:extLst>
          </p:cNvPr>
          <p:cNvSpPr txBox="1"/>
          <p:nvPr/>
        </p:nvSpPr>
        <p:spPr>
          <a:xfrm>
            <a:off x="318367" y="1604854"/>
            <a:ext cx="11873633" cy="4675832"/>
          </a:xfrm>
          <a:prstGeom prst="rect">
            <a:avLst/>
          </a:prstGeom>
          <a:noFill/>
        </p:spPr>
        <p:txBody>
          <a:bodyPr wrap="square">
            <a:spAutoFit/>
          </a:bodyPr>
          <a:lstStyle/>
          <a:p>
            <a:pPr lvl="0">
              <a:lnSpc>
                <a:spcPct val="115000"/>
              </a:lnSpc>
            </a:pPr>
            <a:endParaRPr lang="en-US" dirty="0">
              <a:solidFill>
                <a:srgbClr val="202C8F"/>
              </a:solidFill>
              <a:ea typeface="Calibri" panose="020F0502020204030204" pitchFamily="34" charset="0"/>
              <a:cs typeface="Times New Roman" panose="02020603050405020304" pitchFamily="18" charset="0"/>
            </a:endParaRPr>
          </a:p>
          <a:p>
            <a:pPr lvl="0" algn="ctr">
              <a:lnSpc>
                <a:spcPct val="115000"/>
              </a:lnSpc>
            </a:pPr>
            <a:endParaRPr lang="pl-PL" sz="2800" b="1" dirty="0">
              <a:solidFill>
                <a:srgbClr val="202C8F"/>
              </a:solidFill>
              <a:ea typeface="Calibri" panose="020F0502020204030204" pitchFamily="34" charset="0"/>
              <a:cs typeface="Times New Roman" panose="02020603050405020304" pitchFamily="18" charset="0"/>
            </a:endParaRPr>
          </a:p>
          <a:p>
            <a:pPr lvl="0" algn="ctr">
              <a:lnSpc>
                <a:spcPct val="115000"/>
              </a:lnSpc>
            </a:pPr>
            <a:r>
              <a:rPr lang="pl-PL" sz="2800" b="1" dirty="0">
                <a:solidFill>
                  <a:srgbClr val="202C8F"/>
                </a:solidFill>
                <a:ea typeface="Calibri" panose="020F0502020204030204" pitchFamily="34" charset="0"/>
                <a:cs typeface="Times New Roman" panose="02020603050405020304" pitchFamily="18" charset="0"/>
              </a:rPr>
              <a:t>9 </a:t>
            </a:r>
            <a:r>
              <a:rPr lang="pl-PL" sz="2800" b="1" dirty="0" err="1">
                <a:solidFill>
                  <a:srgbClr val="202C8F"/>
                </a:solidFill>
                <a:ea typeface="Calibri" panose="020F0502020204030204" pitchFamily="34" charset="0"/>
                <a:cs typeface="Times New Roman" panose="02020603050405020304" pitchFamily="18" charset="0"/>
              </a:rPr>
              <a:t>informative</a:t>
            </a:r>
            <a:r>
              <a:rPr lang="pl-PL" sz="2800" b="1" dirty="0">
                <a:solidFill>
                  <a:srgbClr val="202C8F"/>
                </a:solidFill>
                <a:ea typeface="Calibri" panose="020F0502020204030204" pitchFamily="34" charset="0"/>
                <a:cs typeface="Times New Roman" panose="02020603050405020304" pitchFamily="18" charset="0"/>
              </a:rPr>
              <a:t> </a:t>
            </a:r>
            <a:r>
              <a:rPr lang="pl-PL" sz="2800" b="1" dirty="0" err="1">
                <a:solidFill>
                  <a:srgbClr val="202C8F"/>
                </a:solidFill>
                <a:ea typeface="Calibri" panose="020F0502020204030204" pitchFamily="34" charset="0"/>
                <a:cs typeface="Times New Roman" panose="02020603050405020304" pitchFamily="18" charset="0"/>
              </a:rPr>
              <a:t>seminars</a:t>
            </a:r>
            <a:r>
              <a:rPr lang="pl-PL" sz="2800" b="1" dirty="0">
                <a:solidFill>
                  <a:srgbClr val="202C8F"/>
                </a:solidFill>
                <a:ea typeface="Calibri" panose="020F0502020204030204" pitchFamily="34" charset="0"/>
                <a:cs typeface="Times New Roman" panose="02020603050405020304" pitchFamily="18" charset="0"/>
              </a:rPr>
              <a:t> </a:t>
            </a:r>
          </a:p>
          <a:p>
            <a:pPr lvl="0" algn="ctr">
              <a:lnSpc>
                <a:spcPct val="115000"/>
              </a:lnSpc>
            </a:pPr>
            <a:endParaRPr lang="pl-PL" sz="2800" b="1" dirty="0">
              <a:solidFill>
                <a:srgbClr val="202C8F"/>
              </a:solidFill>
              <a:ea typeface="Calibri" panose="020F0502020204030204" pitchFamily="34" charset="0"/>
              <a:cs typeface="Times New Roman" panose="02020603050405020304" pitchFamily="18" charset="0"/>
            </a:endParaRPr>
          </a:p>
          <a:p>
            <a:pPr lvl="0" algn="just">
              <a:lnSpc>
                <a:spcPct val="115000"/>
              </a:lnSpc>
            </a:pPr>
            <a:r>
              <a:rPr lang="en-US" sz="2800" dirty="0">
                <a:solidFill>
                  <a:srgbClr val="202C8F"/>
                </a:solidFill>
                <a:ea typeface="Calibri" panose="020F0502020204030204" pitchFamily="34" charset="0"/>
                <a:cs typeface="Times New Roman" panose="02020603050405020304" pitchFamily="18" charset="0"/>
              </a:rPr>
              <a:t>The face to face events will be held in 9 countries(PL,</a:t>
            </a:r>
            <a:r>
              <a:rPr lang="pl-PL" sz="2800" dirty="0">
                <a:solidFill>
                  <a:srgbClr val="202C8F"/>
                </a:solidFill>
                <a:ea typeface="Calibri" panose="020F0502020204030204" pitchFamily="34" charset="0"/>
                <a:cs typeface="Times New Roman" panose="02020603050405020304" pitchFamily="18" charset="0"/>
              </a:rPr>
              <a:t> </a:t>
            </a:r>
            <a:r>
              <a:rPr lang="en-US" sz="2800" dirty="0">
                <a:solidFill>
                  <a:srgbClr val="202C8F"/>
                </a:solidFill>
                <a:ea typeface="Calibri" panose="020F0502020204030204" pitchFamily="34" charset="0"/>
                <a:cs typeface="Times New Roman" panose="02020603050405020304" pitchFamily="18" charset="0"/>
              </a:rPr>
              <a:t>IT, RO,</a:t>
            </a:r>
            <a:r>
              <a:rPr lang="pl-PL" sz="2800" dirty="0">
                <a:solidFill>
                  <a:srgbClr val="202C8F"/>
                </a:solidFill>
                <a:ea typeface="Calibri" panose="020F0502020204030204" pitchFamily="34" charset="0"/>
                <a:cs typeface="Times New Roman" panose="02020603050405020304" pitchFamily="18" charset="0"/>
              </a:rPr>
              <a:t> </a:t>
            </a:r>
            <a:r>
              <a:rPr lang="en-US" sz="2800" dirty="0">
                <a:solidFill>
                  <a:srgbClr val="202C8F"/>
                </a:solidFill>
                <a:ea typeface="Calibri" panose="020F0502020204030204" pitchFamily="34" charset="0"/>
                <a:cs typeface="Times New Roman" panose="02020603050405020304" pitchFamily="18" charset="0"/>
              </a:rPr>
              <a:t>MT,</a:t>
            </a:r>
            <a:r>
              <a:rPr lang="pl-PL" sz="2800" dirty="0">
                <a:solidFill>
                  <a:srgbClr val="202C8F"/>
                </a:solidFill>
                <a:ea typeface="Calibri" panose="020F0502020204030204" pitchFamily="34" charset="0"/>
                <a:cs typeface="Times New Roman" panose="02020603050405020304" pitchFamily="18" charset="0"/>
              </a:rPr>
              <a:t> </a:t>
            </a:r>
            <a:r>
              <a:rPr lang="en-US" sz="2800" dirty="0">
                <a:solidFill>
                  <a:srgbClr val="202C8F"/>
                </a:solidFill>
                <a:ea typeface="Calibri" panose="020F0502020204030204" pitchFamily="34" charset="0"/>
                <a:cs typeface="Times New Roman" panose="02020603050405020304" pitchFamily="18" charset="0"/>
              </a:rPr>
              <a:t>ES,</a:t>
            </a:r>
            <a:r>
              <a:rPr lang="pl-PL" sz="2800" dirty="0">
                <a:solidFill>
                  <a:srgbClr val="202C8F"/>
                </a:solidFill>
                <a:ea typeface="Calibri" panose="020F0502020204030204" pitchFamily="34" charset="0"/>
                <a:cs typeface="Times New Roman" panose="02020603050405020304" pitchFamily="18" charset="0"/>
              </a:rPr>
              <a:t> </a:t>
            </a:r>
            <a:r>
              <a:rPr lang="en-US" sz="2800" dirty="0">
                <a:solidFill>
                  <a:srgbClr val="202C8F"/>
                </a:solidFill>
                <a:ea typeface="Calibri" panose="020F0502020204030204" pitchFamily="34" charset="0"/>
                <a:cs typeface="Times New Roman" panose="02020603050405020304" pitchFamily="18" charset="0"/>
              </a:rPr>
              <a:t>TR,</a:t>
            </a:r>
            <a:r>
              <a:rPr lang="pl-PL" sz="2800" dirty="0">
                <a:solidFill>
                  <a:srgbClr val="202C8F"/>
                </a:solidFill>
                <a:ea typeface="Calibri" panose="020F0502020204030204" pitchFamily="34" charset="0"/>
                <a:cs typeface="Times New Roman" panose="02020603050405020304" pitchFamily="18" charset="0"/>
              </a:rPr>
              <a:t> </a:t>
            </a:r>
            <a:r>
              <a:rPr lang="en-US" sz="2800" dirty="0">
                <a:solidFill>
                  <a:srgbClr val="202C8F"/>
                </a:solidFill>
                <a:ea typeface="Calibri" panose="020F0502020204030204" pitchFamily="34" charset="0"/>
                <a:cs typeface="Times New Roman" panose="02020603050405020304" pitchFamily="18" charset="0"/>
              </a:rPr>
              <a:t>RS,</a:t>
            </a:r>
            <a:r>
              <a:rPr lang="pl-PL" sz="2800" dirty="0">
                <a:solidFill>
                  <a:srgbClr val="202C8F"/>
                </a:solidFill>
                <a:ea typeface="Calibri" panose="020F0502020204030204" pitchFamily="34" charset="0"/>
                <a:cs typeface="Times New Roman" panose="02020603050405020304" pitchFamily="18" charset="0"/>
              </a:rPr>
              <a:t> </a:t>
            </a:r>
            <a:r>
              <a:rPr lang="en-US" sz="2800" dirty="0">
                <a:solidFill>
                  <a:srgbClr val="202C8F"/>
                </a:solidFill>
                <a:ea typeface="Calibri" panose="020F0502020204030204" pitchFamily="34" charset="0"/>
                <a:cs typeface="Times New Roman" panose="02020603050405020304" pitchFamily="18" charset="0"/>
              </a:rPr>
              <a:t>HU). Each of them will last 1 day.</a:t>
            </a:r>
          </a:p>
          <a:p>
            <a:pPr lvl="0" algn="just">
              <a:lnSpc>
                <a:spcPct val="115000"/>
              </a:lnSpc>
            </a:pPr>
            <a:r>
              <a:rPr lang="en-US" sz="2800" dirty="0">
                <a:solidFill>
                  <a:srgbClr val="202C8F"/>
                </a:solidFill>
                <a:ea typeface="Calibri" panose="020F0502020204030204" pitchFamily="34" charset="0"/>
                <a:cs typeface="Times New Roman" panose="02020603050405020304" pitchFamily="18" charset="0"/>
              </a:rPr>
              <a:t>Number of participants per country: 20.</a:t>
            </a:r>
            <a:endParaRPr lang="pl-PL" sz="2800" dirty="0">
              <a:solidFill>
                <a:srgbClr val="202C8F"/>
              </a:solidFill>
              <a:ea typeface="Calibri" panose="020F0502020204030204" pitchFamily="34" charset="0"/>
              <a:cs typeface="Times New Roman" panose="02020603050405020304" pitchFamily="18" charset="0"/>
            </a:endParaRPr>
          </a:p>
          <a:p>
            <a:pPr lvl="0" algn="just">
              <a:lnSpc>
                <a:spcPct val="115000"/>
              </a:lnSpc>
            </a:pPr>
            <a:r>
              <a:rPr lang="pl-PL" sz="2800" dirty="0" err="1">
                <a:solidFill>
                  <a:srgbClr val="202C8F"/>
                </a:solidFill>
                <a:ea typeface="Calibri" panose="020F0502020204030204" pitchFamily="34" charset="0"/>
                <a:cs typeface="Times New Roman" panose="02020603050405020304" pitchFamily="18" charset="0"/>
              </a:rPr>
              <a:t>Due</a:t>
            </a:r>
            <a:r>
              <a:rPr lang="pl-PL" sz="2800" dirty="0">
                <a:solidFill>
                  <a:srgbClr val="202C8F"/>
                </a:solidFill>
                <a:ea typeface="Calibri" panose="020F0502020204030204" pitchFamily="34" charset="0"/>
                <a:cs typeface="Times New Roman" panose="02020603050405020304" pitchFamily="18" charset="0"/>
              </a:rPr>
              <a:t> </a:t>
            </a:r>
            <a:r>
              <a:rPr lang="pl-PL" sz="2800" dirty="0" err="1">
                <a:solidFill>
                  <a:srgbClr val="202C8F"/>
                </a:solidFill>
                <a:ea typeface="Calibri" panose="020F0502020204030204" pitchFamily="34" charset="0"/>
                <a:cs typeface="Times New Roman" panose="02020603050405020304" pitchFamily="18" charset="0"/>
              </a:rPr>
              <a:t>date</a:t>
            </a:r>
            <a:r>
              <a:rPr lang="pl-PL" sz="2800" dirty="0">
                <a:solidFill>
                  <a:srgbClr val="202C8F"/>
                </a:solidFill>
                <a:ea typeface="Calibri" panose="020F0502020204030204" pitchFamily="34" charset="0"/>
                <a:cs typeface="Times New Roman" panose="02020603050405020304" pitchFamily="18" charset="0"/>
              </a:rPr>
              <a:t>: 31.05.2025</a:t>
            </a:r>
            <a:endParaRPr lang="en-US" sz="2800" dirty="0">
              <a:solidFill>
                <a:srgbClr val="202C8F"/>
              </a:solidFill>
              <a:ea typeface="Calibri" panose="020F0502020204030204" pitchFamily="34" charset="0"/>
              <a:cs typeface="Times New Roman" panose="02020603050405020304" pitchFamily="18" charset="0"/>
            </a:endParaRPr>
          </a:p>
          <a:p>
            <a:pPr lvl="0">
              <a:lnSpc>
                <a:spcPct val="115000"/>
              </a:lnSpc>
            </a:pPr>
            <a:endParaRPr lang="pl-PL" sz="2800" b="1" dirty="0">
              <a:solidFill>
                <a:srgbClr val="202C8F"/>
              </a:solidFill>
              <a:ea typeface="Calibri" panose="020F0502020204030204" pitchFamily="34" charset="0"/>
              <a:cs typeface="Times New Roman" panose="02020603050405020304" pitchFamily="18" charset="0"/>
            </a:endParaRPr>
          </a:p>
          <a:p>
            <a:pPr lvl="0">
              <a:lnSpc>
                <a:spcPct val="115000"/>
              </a:lnSpc>
            </a:pPr>
            <a:endParaRPr lang="en-US" dirty="0">
              <a:solidFill>
                <a:srgbClr val="202C8F"/>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57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9">
                                            <p:txEl>
                                              <p:pRg st="2" end="2"/>
                                            </p:txEl>
                                          </p:spTgt>
                                        </p:tgtEl>
                                        <p:attrNameLst>
                                          <p:attrName>style.visibility</p:attrName>
                                        </p:attrNameLst>
                                      </p:cBhvr>
                                      <p:to>
                                        <p:strVal val="visible"/>
                                      </p:to>
                                    </p:set>
                                    <p:anim calcmode="lin" valueType="num">
                                      <p:cBhvr additive="base">
                                        <p:cTn id="14"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9">
                                            <p:txEl>
                                              <p:pRg st="4" end="4"/>
                                            </p:txEl>
                                          </p:spTgt>
                                        </p:tgtEl>
                                        <p:attrNameLst>
                                          <p:attrName>style.visibility</p:attrName>
                                        </p:attrNameLst>
                                      </p:cBhvr>
                                      <p:to>
                                        <p:strVal val="visible"/>
                                      </p:to>
                                    </p:set>
                                    <p:anim calcmode="lin" valueType="num">
                                      <p:cBhvr additive="base">
                                        <p:cTn id="20" dur="500" fill="hold"/>
                                        <p:tgtEl>
                                          <p:spTgt spid="29">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9">
                                            <p:txEl>
                                              <p:pRg st="5" end="5"/>
                                            </p:txEl>
                                          </p:spTgt>
                                        </p:tgtEl>
                                        <p:attrNameLst>
                                          <p:attrName>style.visibility</p:attrName>
                                        </p:attrNameLst>
                                      </p:cBhvr>
                                      <p:to>
                                        <p:strVal val="visible"/>
                                      </p:to>
                                    </p:set>
                                    <p:anim calcmode="lin" valueType="num">
                                      <p:cBhvr additive="base">
                                        <p:cTn id="26" dur="500" fill="hold"/>
                                        <p:tgtEl>
                                          <p:spTgt spid="29">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9">
                                            <p:txEl>
                                              <p:pRg st="6" end="6"/>
                                            </p:txEl>
                                          </p:spTgt>
                                        </p:tgtEl>
                                        <p:attrNameLst>
                                          <p:attrName>style.visibility</p:attrName>
                                        </p:attrNameLst>
                                      </p:cBhvr>
                                      <p:to>
                                        <p:strVal val="visible"/>
                                      </p:to>
                                    </p:set>
                                    <p:anim calcmode="lin" valueType="num">
                                      <p:cBhvr additive="base">
                                        <p:cTn id="32" dur="500" fill="hold"/>
                                        <p:tgtEl>
                                          <p:spTgt spid="29">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4BEB5-23E8-3D6F-D1C9-9FC715D2E694}"/>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8248978F-3D1C-7619-A467-943A069C3AAF}"/>
              </a:ext>
            </a:extLst>
          </p:cNvPr>
          <p:cNvSpPr>
            <a:spLocks noGrp="1"/>
          </p:cNvSpPr>
          <p:nvPr>
            <p:ph type="title"/>
          </p:nvPr>
        </p:nvSpPr>
        <p:spPr>
          <a:xfrm>
            <a:off x="1398502" y="516156"/>
            <a:ext cx="10967827" cy="768096"/>
          </a:xfrm>
        </p:spPr>
        <p:txBody>
          <a:bodyPr rtlCol="0">
            <a:normAutofit fontScale="90000"/>
          </a:bodyPr>
          <a:lstStyle>
            <a:defPPr>
              <a:defRPr lang="it-IT"/>
            </a:defPPr>
          </a:lstStyle>
          <a:p>
            <a:r>
              <a:rPr lang="it-IT" sz="3000" cap="none" dirty="0">
                <a:latin typeface="+mn-lt"/>
                <a:ea typeface="Calibri" panose="020F0502020204030204" pitchFamily="34" charset="0"/>
                <a:cs typeface="Times New Roman" panose="02020603050405020304" pitchFamily="18" charset="0"/>
              </a:rPr>
              <a:t>WP4 – Capacity building</a:t>
            </a:r>
            <a:r>
              <a:rPr lang="pl-PL" sz="3000" cap="none" dirty="0">
                <a:latin typeface="+mn-lt"/>
                <a:ea typeface="Calibri" panose="020F0502020204030204" pitchFamily="34" charset="0"/>
                <a:cs typeface="Times New Roman" panose="02020603050405020304" pitchFamily="18" charset="0"/>
              </a:rPr>
              <a:t> (4/7)</a:t>
            </a:r>
            <a:br>
              <a:rPr lang="pl-PL" sz="3000" cap="none" dirty="0">
                <a:latin typeface="+mn-lt"/>
                <a:ea typeface="Calibri" panose="020F0502020204030204" pitchFamily="34" charset="0"/>
                <a:cs typeface="Times New Roman" panose="02020603050405020304" pitchFamily="18" charset="0"/>
              </a:rPr>
            </a:br>
            <a:r>
              <a:rPr lang="it-IT" sz="2200" u="sng" cap="none" dirty="0">
                <a:latin typeface="+mn-lt"/>
                <a:ea typeface="Calibri" panose="020F0502020204030204" pitchFamily="34" charset="0"/>
                <a:cs typeface="Times New Roman" panose="02020603050405020304" pitchFamily="18" charset="0"/>
              </a:rPr>
              <a:t>(</a:t>
            </a:r>
            <a:r>
              <a:rPr lang="pl-PL" sz="2200" u="sng" cap="none" dirty="0">
                <a:latin typeface="+mn-lt"/>
                <a:ea typeface="Calibri" panose="020F0502020204030204" pitchFamily="34" charset="0"/>
                <a:cs typeface="Times New Roman" panose="02020603050405020304" pitchFamily="18" charset="0"/>
              </a:rPr>
              <a:t>01.03.20</a:t>
            </a:r>
            <a:r>
              <a:rPr lang="it-IT" sz="2200" u="sng" cap="none" dirty="0">
                <a:latin typeface="+mn-lt"/>
                <a:ea typeface="Calibri" panose="020F0502020204030204" pitchFamily="34" charset="0"/>
                <a:cs typeface="Times New Roman" panose="02020603050405020304" pitchFamily="18" charset="0"/>
              </a:rPr>
              <a:t>24</a:t>
            </a:r>
            <a:r>
              <a:rPr lang="pl-PL" sz="2200" u="sng" cap="none" dirty="0">
                <a:latin typeface="+mn-lt"/>
                <a:ea typeface="Calibri" panose="020F0502020204030204" pitchFamily="34" charset="0"/>
                <a:cs typeface="Times New Roman" panose="02020603050405020304" pitchFamily="18" charset="0"/>
              </a:rPr>
              <a:t> – 31.03.2025</a:t>
            </a:r>
            <a:r>
              <a:rPr lang="it-IT" sz="2200" u="sng" cap="none" dirty="0">
                <a:latin typeface="+mn-lt"/>
                <a:ea typeface="Calibri" panose="020F0502020204030204" pitchFamily="34" charset="0"/>
                <a:cs typeface="Times New Roman" panose="02020603050405020304" pitchFamily="18" charset="0"/>
              </a:rPr>
              <a:t>)</a:t>
            </a:r>
            <a:endParaRPr lang="it-IT" sz="2200" u="sng" dirty="0"/>
          </a:p>
        </p:txBody>
      </p:sp>
      <p:sp>
        <p:nvSpPr>
          <p:cNvPr id="139" name="Rettangolo 138" descr="indicatore di sequenza temporale">
            <a:extLst>
              <a:ext uri="{FF2B5EF4-FFF2-40B4-BE49-F238E27FC236}">
                <a16:creationId xmlns:a16="http://schemas.microsoft.com/office/drawing/2014/main" id="{AD3ED096-1AF1-95E7-6E77-E672DC5BD723}"/>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3D0B06D5-FA85-C607-C102-8D6947FB390A}"/>
              </a:ext>
            </a:extLst>
          </p:cNvPr>
          <p:cNvSpPr txBox="1"/>
          <p:nvPr/>
        </p:nvSpPr>
        <p:spPr>
          <a:xfrm>
            <a:off x="318367" y="1604854"/>
            <a:ext cx="11873633" cy="4347409"/>
          </a:xfrm>
          <a:prstGeom prst="rect">
            <a:avLst/>
          </a:prstGeom>
          <a:noFill/>
        </p:spPr>
        <p:txBody>
          <a:bodyPr wrap="square">
            <a:spAutoFit/>
          </a:bodyPr>
          <a:lstStyle/>
          <a:p>
            <a:pPr lvl="0">
              <a:lnSpc>
                <a:spcPct val="115000"/>
              </a:lnSpc>
            </a:pPr>
            <a:endParaRPr lang="en-US" dirty="0">
              <a:solidFill>
                <a:srgbClr val="202C8F"/>
              </a:solidFill>
              <a:ea typeface="Calibri" panose="020F0502020204030204" pitchFamily="34" charset="0"/>
              <a:cs typeface="Times New Roman" panose="02020603050405020304" pitchFamily="18" charset="0"/>
            </a:endParaRPr>
          </a:p>
          <a:p>
            <a:pPr lvl="0" algn="ctr">
              <a:lnSpc>
                <a:spcPct val="115000"/>
              </a:lnSpc>
            </a:pPr>
            <a:r>
              <a:rPr lang="pl-PL" sz="2800" b="1" dirty="0">
                <a:solidFill>
                  <a:srgbClr val="202C8F"/>
                </a:solidFill>
                <a:ea typeface="Calibri" panose="020F0502020204030204" pitchFamily="34" charset="0"/>
                <a:cs typeface="Times New Roman" panose="02020603050405020304" pitchFamily="18" charset="0"/>
              </a:rPr>
              <a:t>9 </a:t>
            </a:r>
            <a:r>
              <a:rPr lang="pl-PL" sz="2800" b="1" dirty="0" err="1">
                <a:solidFill>
                  <a:srgbClr val="202C8F"/>
                </a:solidFill>
                <a:ea typeface="Calibri" panose="020F0502020204030204" pitchFamily="34" charset="0"/>
                <a:cs typeface="Times New Roman" panose="02020603050405020304" pitchFamily="18" charset="0"/>
              </a:rPr>
              <a:t>informative</a:t>
            </a:r>
            <a:r>
              <a:rPr lang="pl-PL" sz="2800" b="1" dirty="0">
                <a:solidFill>
                  <a:srgbClr val="202C8F"/>
                </a:solidFill>
                <a:ea typeface="Calibri" panose="020F0502020204030204" pitchFamily="34" charset="0"/>
                <a:cs typeface="Times New Roman" panose="02020603050405020304" pitchFamily="18" charset="0"/>
              </a:rPr>
              <a:t> </a:t>
            </a:r>
            <a:r>
              <a:rPr lang="pl-PL" sz="2800" b="1" dirty="0" err="1">
                <a:solidFill>
                  <a:srgbClr val="202C8F"/>
                </a:solidFill>
                <a:ea typeface="Calibri" panose="020F0502020204030204" pitchFamily="34" charset="0"/>
                <a:cs typeface="Times New Roman" panose="02020603050405020304" pitchFamily="18" charset="0"/>
              </a:rPr>
              <a:t>seminars</a:t>
            </a:r>
            <a:r>
              <a:rPr lang="pl-PL" sz="2800" b="1" dirty="0">
                <a:solidFill>
                  <a:srgbClr val="202C8F"/>
                </a:solidFill>
                <a:ea typeface="Calibri" panose="020F0502020204030204" pitchFamily="34" charset="0"/>
                <a:cs typeface="Times New Roman" panose="02020603050405020304" pitchFamily="18" charset="0"/>
              </a:rPr>
              <a:t> </a:t>
            </a:r>
          </a:p>
          <a:p>
            <a:pPr lvl="0" algn="ctr">
              <a:lnSpc>
                <a:spcPct val="115000"/>
              </a:lnSpc>
            </a:pPr>
            <a:endParaRPr lang="pl-PL" sz="2800" b="1" dirty="0">
              <a:solidFill>
                <a:srgbClr val="202C8F"/>
              </a:solidFill>
              <a:ea typeface="Calibri" panose="020F0502020204030204" pitchFamily="34" charset="0"/>
              <a:cs typeface="Times New Roman" panose="02020603050405020304" pitchFamily="18" charset="0"/>
            </a:endParaRPr>
          </a:p>
          <a:p>
            <a:pPr lvl="0" algn="just">
              <a:lnSpc>
                <a:spcPct val="115000"/>
              </a:lnSpc>
            </a:pPr>
            <a:r>
              <a:rPr lang="en-US" sz="2800" dirty="0">
                <a:solidFill>
                  <a:srgbClr val="202C8F"/>
                </a:solidFill>
                <a:ea typeface="Calibri" panose="020F0502020204030204" pitchFamily="34" charset="0"/>
                <a:cs typeface="Times New Roman" panose="02020603050405020304" pitchFamily="18" charset="0"/>
              </a:rPr>
              <a:t>The seminars will be delivered by the trade union digitalization officers in order to inform about the progress of implementation of the EU social partners framework agreement on digitalization, the law, EU social partners’ recommendations and best practices in the field of digitalization and its influence on social and economic life of workers (decent work arrangements, right to disconnect, work-life balance etc.). </a:t>
            </a:r>
            <a:endParaRPr lang="en-US" dirty="0">
              <a:solidFill>
                <a:srgbClr val="202C8F"/>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295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9">
                                            <p:txEl>
                                              <p:pRg st="1" end="1"/>
                                            </p:txEl>
                                          </p:spTgt>
                                        </p:tgtEl>
                                        <p:attrNameLst>
                                          <p:attrName>style.visibility</p:attrName>
                                        </p:attrNameLst>
                                      </p:cBhvr>
                                      <p:to>
                                        <p:strVal val="visible"/>
                                      </p:to>
                                    </p:set>
                                    <p:anim calcmode="lin" valueType="num">
                                      <p:cBhvr additive="base">
                                        <p:cTn id="14"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38811-C938-2EB3-E096-45F91E808E3E}"/>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2DE4A2AB-7F98-C3A6-D96A-676D57DFFC63}"/>
              </a:ext>
            </a:extLst>
          </p:cNvPr>
          <p:cNvSpPr>
            <a:spLocks noGrp="1"/>
          </p:cNvSpPr>
          <p:nvPr>
            <p:ph type="title"/>
          </p:nvPr>
        </p:nvSpPr>
        <p:spPr>
          <a:xfrm>
            <a:off x="1398502" y="516156"/>
            <a:ext cx="10967827" cy="768096"/>
          </a:xfrm>
        </p:spPr>
        <p:txBody>
          <a:bodyPr rtlCol="0">
            <a:normAutofit fontScale="90000"/>
          </a:bodyPr>
          <a:lstStyle>
            <a:defPPr>
              <a:defRPr lang="it-IT"/>
            </a:defPPr>
          </a:lstStyle>
          <a:p>
            <a:r>
              <a:rPr lang="it-IT" sz="3000" cap="none" dirty="0">
                <a:latin typeface="+mn-lt"/>
                <a:ea typeface="Calibri" panose="020F0502020204030204" pitchFamily="34" charset="0"/>
                <a:cs typeface="Times New Roman" panose="02020603050405020304" pitchFamily="18" charset="0"/>
              </a:rPr>
              <a:t>WP4 – Capacity building</a:t>
            </a:r>
            <a:r>
              <a:rPr lang="pl-PL" sz="3000" cap="none" dirty="0">
                <a:latin typeface="+mn-lt"/>
                <a:ea typeface="Calibri" panose="020F0502020204030204" pitchFamily="34" charset="0"/>
                <a:cs typeface="Times New Roman" panose="02020603050405020304" pitchFamily="18" charset="0"/>
              </a:rPr>
              <a:t> (5/7)</a:t>
            </a:r>
            <a:br>
              <a:rPr lang="pl-PL" sz="3000" cap="none" dirty="0">
                <a:latin typeface="+mn-lt"/>
                <a:ea typeface="Calibri" panose="020F0502020204030204" pitchFamily="34" charset="0"/>
                <a:cs typeface="Times New Roman" panose="02020603050405020304" pitchFamily="18" charset="0"/>
              </a:rPr>
            </a:br>
            <a:r>
              <a:rPr lang="it-IT" sz="2200" u="sng" cap="none" dirty="0">
                <a:latin typeface="+mn-lt"/>
                <a:ea typeface="Calibri" panose="020F0502020204030204" pitchFamily="34" charset="0"/>
                <a:cs typeface="Times New Roman" panose="02020603050405020304" pitchFamily="18" charset="0"/>
              </a:rPr>
              <a:t>(</a:t>
            </a:r>
            <a:r>
              <a:rPr lang="pl-PL" sz="2200" u="sng" cap="none" dirty="0">
                <a:latin typeface="+mn-lt"/>
                <a:ea typeface="Calibri" panose="020F0502020204030204" pitchFamily="34" charset="0"/>
                <a:cs typeface="Times New Roman" panose="02020603050405020304" pitchFamily="18" charset="0"/>
              </a:rPr>
              <a:t>01.03.20</a:t>
            </a:r>
            <a:r>
              <a:rPr lang="it-IT" sz="2200" u="sng" cap="none" dirty="0">
                <a:latin typeface="+mn-lt"/>
                <a:ea typeface="Calibri" panose="020F0502020204030204" pitchFamily="34" charset="0"/>
                <a:cs typeface="Times New Roman" panose="02020603050405020304" pitchFamily="18" charset="0"/>
              </a:rPr>
              <a:t>24</a:t>
            </a:r>
            <a:r>
              <a:rPr lang="pl-PL" sz="2200" u="sng" cap="none" dirty="0">
                <a:latin typeface="+mn-lt"/>
                <a:ea typeface="Calibri" panose="020F0502020204030204" pitchFamily="34" charset="0"/>
                <a:cs typeface="Times New Roman" panose="02020603050405020304" pitchFamily="18" charset="0"/>
              </a:rPr>
              <a:t> – 31.03.2025</a:t>
            </a:r>
            <a:r>
              <a:rPr lang="it-IT" sz="2200" u="sng" cap="none" dirty="0">
                <a:latin typeface="+mn-lt"/>
                <a:ea typeface="Calibri" panose="020F0502020204030204" pitchFamily="34" charset="0"/>
                <a:cs typeface="Times New Roman" panose="02020603050405020304" pitchFamily="18" charset="0"/>
              </a:rPr>
              <a:t>)</a:t>
            </a:r>
            <a:endParaRPr lang="it-IT" sz="2200" u="sng" dirty="0"/>
          </a:p>
        </p:txBody>
      </p:sp>
      <p:sp>
        <p:nvSpPr>
          <p:cNvPr id="139" name="Rettangolo 138" descr="indicatore di sequenza temporale">
            <a:extLst>
              <a:ext uri="{FF2B5EF4-FFF2-40B4-BE49-F238E27FC236}">
                <a16:creationId xmlns:a16="http://schemas.microsoft.com/office/drawing/2014/main" id="{5F8D3E8B-0627-83AC-79A1-74C5547C9503}"/>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48719CB8-3232-1D9B-BECF-AE430A3F17AB}"/>
              </a:ext>
            </a:extLst>
          </p:cNvPr>
          <p:cNvSpPr txBox="1"/>
          <p:nvPr/>
        </p:nvSpPr>
        <p:spPr>
          <a:xfrm>
            <a:off x="318367" y="1604854"/>
            <a:ext cx="11873633" cy="3851888"/>
          </a:xfrm>
          <a:prstGeom prst="rect">
            <a:avLst/>
          </a:prstGeom>
          <a:noFill/>
        </p:spPr>
        <p:txBody>
          <a:bodyPr wrap="square">
            <a:spAutoFit/>
          </a:bodyPr>
          <a:lstStyle/>
          <a:p>
            <a:pPr lvl="0">
              <a:lnSpc>
                <a:spcPct val="115000"/>
              </a:lnSpc>
            </a:pPr>
            <a:endParaRPr lang="en-US" dirty="0">
              <a:solidFill>
                <a:srgbClr val="202C8F"/>
              </a:solidFill>
              <a:ea typeface="Calibri" panose="020F0502020204030204" pitchFamily="34" charset="0"/>
              <a:cs typeface="Times New Roman" panose="02020603050405020304" pitchFamily="18" charset="0"/>
            </a:endParaRPr>
          </a:p>
          <a:p>
            <a:pPr lvl="0" algn="ctr">
              <a:lnSpc>
                <a:spcPct val="115000"/>
              </a:lnSpc>
            </a:pPr>
            <a:r>
              <a:rPr lang="pl-PL" sz="2800" b="1" dirty="0">
                <a:solidFill>
                  <a:srgbClr val="202C8F"/>
                </a:solidFill>
                <a:ea typeface="Calibri" panose="020F0502020204030204" pitchFamily="34" charset="0"/>
                <a:cs typeface="Times New Roman" panose="02020603050405020304" pitchFamily="18" charset="0"/>
              </a:rPr>
              <a:t>9 </a:t>
            </a:r>
            <a:r>
              <a:rPr lang="pl-PL" sz="2800" b="1" dirty="0" err="1">
                <a:solidFill>
                  <a:srgbClr val="202C8F"/>
                </a:solidFill>
                <a:ea typeface="Calibri" panose="020F0502020204030204" pitchFamily="34" charset="0"/>
                <a:cs typeface="Times New Roman" panose="02020603050405020304" pitchFamily="18" charset="0"/>
              </a:rPr>
              <a:t>informative</a:t>
            </a:r>
            <a:r>
              <a:rPr lang="pl-PL" sz="2800" b="1" dirty="0">
                <a:solidFill>
                  <a:srgbClr val="202C8F"/>
                </a:solidFill>
                <a:ea typeface="Calibri" panose="020F0502020204030204" pitchFamily="34" charset="0"/>
                <a:cs typeface="Times New Roman" panose="02020603050405020304" pitchFamily="18" charset="0"/>
              </a:rPr>
              <a:t> </a:t>
            </a:r>
            <a:r>
              <a:rPr lang="pl-PL" sz="2800" b="1" dirty="0" err="1">
                <a:solidFill>
                  <a:srgbClr val="202C8F"/>
                </a:solidFill>
                <a:ea typeface="Calibri" panose="020F0502020204030204" pitchFamily="34" charset="0"/>
                <a:cs typeface="Times New Roman" panose="02020603050405020304" pitchFamily="18" charset="0"/>
              </a:rPr>
              <a:t>seminars</a:t>
            </a:r>
            <a:r>
              <a:rPr lang="pl-PL" sz="2800" b="1" dirty="0">
                <a:solidFill>
                  <a:srgbClr val="202C8F"/>
                </a:solidFill>
                <a:ea typeface="Calibri" panose="020F0502020204030204" pitchFamily="34" charset="0"/>
                <a:cs typeface="Times New Roman" panose="02020603050405020304" pitchFamily="18" charset="0"/>
              </a:rPr>
              <a:t> </a:t>
            </a:r>
          </a:p>
          <a:p>
            <a:pPr lvl="0" algn="ctr">
              <a:lnSpc>
                <a:spcPct val="115000"/>
              </a:lnSpc>
            </a:pPr>
            <a:r>
              <a:rPr lang="en-US" sz="2800" dirty="0">
                <a:solidFill>
                  <a:srgbClr val="202C8F"/>
                </a:solidFill>
                <a:ea typeface="Calibri" panose="020F0502020204030204" pitchFamily="34" charset="0"/>
                <a:cs typeface="Times New Roman" panose="02020603050405020304" pitchFamily="18" charset="0"/>
              </a:rPr>
              <a:t>The seminars will be aimed to build the capacity of trade union officers,</a:t>
            </a:r>
            <a:r>
              <a:rPr lang="pl-PL" sz="2800" dirty="0">
                <a:solidFill>
                  <a:srgbClr val="202C8F"/>
                </a:solidFill>
                <a:ea typeface="Calibri" panose="020F0502020204030204" pitchFamily="34" charset="0"/>
                <a:cs typeface="Times New Roman" panose="02020603050405020304" pitchFamily="18" charset="0"/>
              </a:rPr>
              <a:t> </a:t>
            </a:r>
            <a:r>
              <a:rPr lang="en-US" sz="2800" dirty="0">
                <a:solidFill>
                  <a:srgbClr val="202C8F"/>
                </a:solidFill>
                <a:ea typeface="Calibri" panose="020F0502020204030204" pitchFamily="34" charset="0"/>
                <a:cs typeface="Times New Roman" panose="02020603050405020304" pitchFamily="18" charset="0"/>
              </a:rPr>
              <a:t>representatives of  EWCs, works councils, board-level workers’ representatives</a:t>
            </a:r>
            <a:r>
              <a:rPr lang="pl-PL" sz="2800" dirty="0">
                <a:solidFill>
                  <a:srgbClr val="202C8F"/>
                </a:solidFill>
                <a:ea typeface="Calibri" panose="020F0502020204030204" pitchFamily="34" charset="0"/>
                <a:cs typeface="Times New Roman" panose="02020603050405020304" pitchFamily="18" charset="0"/>
              </a:rPr>
              <a:t> </a:t>
            </a:r>
            <a:r>
              <a:rPr lang="en-US" sz="2800" dirty="0">
                <a:solidFill>
                  <a:srgbClr val="202C8F"/>
                </a:solidFill>
                <a:ea typeface="Calibri" panose="020F0502020204030204" pitchFamily="34" charset="0"/>
                <a:cs typeface="Times New Roman" panose="02020603050405020304" pitchFamily="18" charset="0"/>
              </a:rPr>
              <a:t>and other workers representatives to address the positive and negative aspects of digitalization and represent the workers in digital workplaces effectively. The interactive methods of work will be used in order to get the participants involved (discussions, case studies, breakout sessions, Q&amp;A sessions). </a:t>
            </a:r>
          </a:p>
        </p:txBody>
      </p:sp>
    </p:spTree>
    <p:extLst>
      <p:ext uri="{BB962C8B-B14F-4D97-AF65-F5344CB8AC3E}">
        <p14:creationId xmlns:p14="http://schemas.microsoft.com/office/powerpoint/2010/main" val="139259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9">
                                            <p:txEl>
                                              <p:pRg st="1" end="1"/>
                                            </p:txEl>
                                          </p:spTgt>
                                        </p:tgtEl>
                                        <p:attrNameLst>
                                          <p:attrName>style.visibility</p:attrName>
                                        </p:attrNameLst>
                                      </p:cBhvr>
                                      <p:to>
                                        <p:strVal val="visible"/>
                                      </p:to>
                                    </p:set>
                                    <p:anim calcmode="lin" valueType="num">
                                      <p:cBhvr additive="base">
                                        <p:cTn id="14"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2EBCD-23DA-7E6B-1457-D1D54B06D760}"/>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419D8F8F-FA81-154D-BFAD-9F96F0AB3674}"/>
              </a:ext>
            </a:extLst>
          </p:cNvPr>
          <p:cNvSpPr>
            <a:spLocks noGrp="1"/>
          </p:cNvSpPr>
          <p:nvPr>
            <p:ph type="title"/>
          </p:nvPr>
        </p:nvSpPr>
        <p:spPr>
          <a:xfrm>
            <a:off x="1398502" y="516156"/>
            <a:ext cx="10967827" cy="768096"/>
          </a:xfrm>
        </p:spPr>
        <p:txBody>
          <a:bodyPr rtlCol="0">
            <a:normAutofit fontScale="90000"/>
          </a:bodyPr>
          <a:lstStyle>
            <a:defPPr>
              <a:defRPr lang="it-IT"/>
            </a:defPPr>
          </a:lstStyle>
          <a:p>
            <a:r>
              <a:rPr lang="it-IT" sz="3000" cap="none" dirty="0">
                <a:latin typeface="+mn-lt"/>
                <a:ea typeface="Calibri" panose="020F0502020204030204" pitchFamily="34" charset="0"/>
                <a:cs typeface="Times New Roman" panose="02020603050405020304" pitchFamily="18" charset="0"/>
              </a:rPr>
              <a:t>WP4 – Capacity building</a:t>
            </a:r>
            <a:r>
              <a:rPr lang="pl-PL" sz="3000" cap="none" dirty="0">
                <a:latin typeface="+mn-lt"/>
                <a:ea typeface="Calibri" panose="020F0502020204030204" pitchFamily="34" charset="0"/>
                <a:cs typeface="Times New Roman" panose="02020603050405020304" pitchFamily="18" charset="0"/>
              </a:rPr>
              <a:t> (6/7)</a:t>
            </a:r>
            <a:br>
              <a:rPr lang="pl-PL" sz="3000" cap="none" dirty="0">
                <a:latin typeface="+mn-lt"/>
                <a:ea typeface="Calibri" panose="020F0502020204030204" pitchFamily="34" charset="0"/>
                <a:cs typeface="Times New Roman" panose="02020603050405020304" pitchFamily="18" charset="0"/>
              </a:rPr>
            </a:br>
            <a:r>
              <a:rPr lang="it-IT" sz="2200" u="sng" cap="none" dirty="0">
                <a:latin typeface="+mn-lt"/>
                <a:ea typeface="Calibri" panose="020F0502020204030204" pitchFamily="34" charset="0"/>
                <a:cs typeface="Times New Roman" panose="02020603050405020304" pitchFamily="18" charset="0"/>
              </a:rPr>
              <a:t>(</a:t>
            </a:r>
            <a:r>
              <a:rPr lang="pl-PL" sz="2200" u="sng" cap="none" dirty="0">
                <a:latin typeface="+mn-lt"/>
                <a:ea typeface="Calibri" panose="020F0502020204030204" pitchFamily="34" charset="0"/>
                <a:cs typeface="Times New Roman" panose="02020603050405020304" pitchFamily="18" charset="0"/>
              </a:rPr>
              <a:t>01.03.20</a:t>
            </a:r>
            <a:r>
              <a:rPr lang="it-IT" sz="2200" u="sng" cap="none" dirty="0">
                <a:latin typeface="+mn-lt"/>
                <a:ea typeface="Calibri" panose="020F0502020204030204" pitchFamily="34" charset="0"/>
                <a:cs typeface="Times New Roman" panose="02020603050405020304" pitchFamily="18" charset="0"/>
              </a:rPr>
              <a:t>24</a:t>
            </a:r>
            <a:r>
              <a:rPr lang="pl-PL" sz="2200" u="sng" cap="none" dirty="0">
                <a:latin typeface="+mn-lt"/>
                <a:ea typeface="Calibri" panose="020F0502020204030204" pitchFamily="34" charset="0"/>
                <a:cs typeface="Times New Roman" panose="02020603050405020304" pitchFamily="18" charset="0"/>
              </a:rPr>
              <a:t> – 31.03.2025</a:t>
            </a:r>
            <a:r>
              <a:rPr lang="it-IT" sz="2200" u="sng" cap="none" dirty="0">
                <a:latin typeface="+mn-lt"/>
                <a:ea typeface="Calibri" panose="020F0502020204030204" pitchFamily="34" charset="0"/>
                <a:cs typeface="Times New Roman" panose="02020603050405020304" pitchFamily="18" charset="0"/>
              </a:rPr>
              <a:t>)</a:t>
            </a:r>
            <a:endParaRPr lang="it-IT" sz="2200" u="sng" dirty="0"/>
          </a:p>
        </p:txBody>
      </p:sp>
      <p:sp>
        <p:nvSpPr>
          <p:cNvPr id="139" name="Rettangolo 138" descr="indicatore di sequenza temporale">
            <a:extLst>
              <a:ext uri="{FF2B5EF4-FFF2-40B4-BE49-F238E27FC236}">
                <a16:creationId xmlns:a16="http://schemas.microsoft.com/office/drawing/2014/main" id="{05C379E0-E2D9-1C86-FB70-46862F055943}"/>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6C5A1F02-AEAA-93BD-27F0-8610684F153C}"/>
              </a:ext>
            </a:extLst>
          </p:cNvPr>
          <p:cNvSpPr txBox="1"/>
          <p:nvPr/>
        </p:nvSpPr>
        <p:spPr>
          <a:xfrm>
            <a:off x="318367" y="1604854"/>
            <a:ext cx="11873633" cy="5338449"/>
          </a:xfrm>
          <a:prstGeom prst="rect">
            <a:avLst/>
          </a:prstGeom>
          <a:noFill/>
        </p:spPr>
        <p:txBody>
          <a:bodyPr wrap="square">
            <a:spAutoFit/>
          </a:bodyPr>
          <a:lstStyle/>
          <a:p>
            <a:pPr lvl="0">
              <a:lnSpc>
                <a:spcPct val="115000"/>
              </a:lnSpc>
            </a:pPr>
            <a:endParaRPr lang="en-US" dirty="0">
              <a:solidFill>
                <a:srgbClr val="202C8F"/>
              </a:solidFill>
              <a:ea typeface="Calibri" panose="020F0502020204030204" pitchFamily="34" charset="0"/>
              <a:cs typeface="Times New Roman" panose="02020603050405020304" pitchFamily="18" charset="0"/>
            </a:endParaRPr>
          </a:p>
          <a:p>
            <a:pPr lvl="0" algn="ctr">
              <a:lnSpc>
                <a:spcPct val="115000"/>
              </a:lnSpc>
            </a:pPr>
            <a:r>
              <a:rPr lang="pl-PL" sz="2800" b="1" dirty="0">
                <a:solidFill>
                  <a:srgbClr val="202C8F"/>
                </a:solidFill>
                <a:ea typeface="Calibri" panose="020F0502020204030204" pitchFamily="34" charset="0"/>
                <a:cs typeface="Times New Roman" panose="02020603050405020304" pitchFamily="18" charset="0"/>
              </a:rPr>
              <a:t>9 </a:t>
            </a:r>
            <a:r>
              <a:rPr lang="pl-PL" sz="2800" b="1" dirty="0" err="1">
                <a:solidFill>
                  <a:srgbClr val="202C8F"/>
                </a:solidFill>
                <a:ea typeface="Calibri" panose="020F0502020204030204" pitchFamily="34" charset="0"/>
                <a:cs typeface="Times New Roman" panose="02020603050405020304" pitchFamily="18" charset="0"/>
              </a:rPr>
              <a:t>informative</a:t>
            </a:r>
            <a:r>
              <a:rPr lang="pl-PL" sz="2800" b="1" dirty="0">
                <a:solidFill>
                  <a:srgbClr val="202C8F"/>
                </a:solidFill>
                <a:ea typeface="Calibri" panose="020F0502020204030204" pitchFamily="34" charset="0"/>
                <a:cs typeface="Times New Roman" panose="02020603050405020304" pitchFamily="18" charset="0"/>
              </a:rPr>
              <a:t> </a:t>
            </a:r>
            <a:r>
              <a:rPr lang="pl-PL" sz="2800" b="1" dirty="0" err="1">
                <a:solidFill>
                  <a:srgbClr val="202C8F"/>
                </a:solidFill>
                <a:ea typeface="Calibri" panose="020F0502020204030204" pitchFamily="34" charset="0"/>
                <a:cs typeface="Times New Roman" panose="02020603050405020304" pitchFamily="18" charset="0"/>
              </a:rPr>
              <a:t>seminars</a:t>
            </a:r>
            <a:r>
              <a:rPr lang="pl-PL" sz="2800" b="1" dirty="0">
                <a:solidFill>
                  <a:srgbClr val="202C8F"/>
                </a:solidFill>
                <a:ea typeface="Calibri" panose="020F0502020204030204" pitchFamily="34" charset="0"/>
                <a:cs typeface="Times New Roman" panose="02020603050405020304" pitchFamily="18" charset="0"/>
              </a:rPr>
              <a:t> </a:t>
            </a:r>
          </a:p>
          <a:p>
            <a:pPr lvl="0" algn="just">
              <a:lnSpc>
                <a:spcPct val="115000"/>
              </a:lnSpc>
            </a:pPr>
            <a:r>
              <a:rPr lang="en-US" sz="2800" dirty="0">
                <a:solidFill>
                  <a:srgbClr val="202C8F"/>
                </a:solidFill>
                <a:ea typeface="Calibri" panose="020F0502020204030204" pitchFamily="34" charset="0"/>
                <a:cs typeface="Times New Roman" panose="02020603050405020304" pitchFamily="18" charset="0"/>
              </a:rPr>
              <a:t>The proposed agenda of the seminar:</a:t>
            </a:r>
          </a:p>
          <a:p>
            <a:pPr lvl="0" algn="just">
              <a:lnSpc>
                <a:spcPct val="115000"/>
              </a:lnSpc>
            </a:pPr>
            <a:r>
              <a:rPr lang="en-US" sz="2800" dirty="0">
                <a:solidFill>
                  <a:srgbClr val="202C8F"/>
                </a:solidFill>
                <a:ea typeface="Calibri" panose="020F0502020204030204" pitchFamily="34" charset="0"/>
                <a:cs typeface="Times New Roman" panose="02020603050405020304" pitchFamily="18" charset="0"/>
              </a:rPr>
              <a:t>-presentation of TUDO network and its role</a:t>
            </a:r>
          </a:p>
          <a:p>
            <a:pPr lvl="0" algn="just">
              <a:lnSpc>
                <a:spcPct val="115000"/>
              </a:lnSpc>
            </a:pPr>
            <a:r>
              <a:rPr lang="en-US" sz="2800" dirty="0">
                <a:solidFill>
                  <a:srgbClr val="202C8F"/>
                </a:solidFill>
                <a:ea typeface="Calibri" panose="020F0502020204030204" pitchFamily="34" charset="0"/>
                <a:cs typeface="Times New Roman" panose="02020603050405020304" pitchFamily="18" charset="0"/>
              </a:rPr>
              <a:t>-</a:t>
            </a:r>
            <a:r>
              <a:rPr lang="en-US" sz="2800" dirty="0" err="1">
                <a:solidFill>
                  <a:srgbClr val="202C8F"/>
                </a:solidFill>
                <a:ea typeface="Calibri" panose="020F0502020204030204" pitchFamily="34" charset="0"/>
                <a:cs typeface="Times New Roman" panose="02020603050405020304" pitchFamily="18" charset="0"/>
              </a:rPr>
              <a:t>digitalisation</a:t>
            </a:r>
            <a:r>
              <a:rPr lang="en-US" sz="2800" dirty="0">
                <a:solidFill>
                  <a:srgbClr val="202C8F"/>
                </a:solidFill>
                <a:ea typeface="Calibri" panose="020F0502020204030204" pitchFamily="34" charset="0"/>
                <a:cs typeface="Times New Roman" panose="02020603050405020304" pitchFamily="18" charset="0"/>
              </a:rPr>
              <a:t> and its influence on the workplaces and workers’ rights (legal and practical aspects – among others: platform work, work-life balance, remote work, atypical forms of employment </a:t>
            </a:r>
            <a:r>
              <a:rPr lang="en-US" sz="2800" dirty="0" err="1">
                <a:solidFill>
                  <a:srgbClr val="202C8F"/>
                </a:solidFill>
                <a:ea typeface="Calibri" panose="020F0502020204030204" pitchFamily="34" charset="0"/>
                <a:cs typeface="Times New Roman" panose="02020603050405020304" pitchFamily="18" charset="0"/>
              </a:rPr>
              <a:t>etc</a:t>
            </a:r>
            <a:r>
              <a:rPr lang="en-US" sz="2800" dirty="0">
                <a:solidFill>
                  <a:srgbClr val="202C8F"/>
                </a:solidFill>
                <a:ea typeface="Calibri" panose="020F0502020204030204" pitchFamily="34" charset="0"/>
                <a:cs typeface="Times New Roman" panose="02020603050405020304" pitchFamily="18" charset="0"/>
              </a:rPr>
              <a:t>).</a:t>
            </a:r>
          </a:p>
          <a:p>
            <a:pPr lvl="0" algn="just">
              <a:lnSpc>
                <a:spcPct val="115000"/>
              </a:lnSpc>
            </a:pPr>
            <a:r>
              <a:rPr lang="en-US" sz="2800" dirty="0">
                <a:solidFill>
                  <a:srgbClr val="202C8F"/>
                </a:solidFill>
                <a:ea typeface="Calibri" panose="020F0502020204030204" pitchFamily="34" charset="0"/>
                <a:cs typeface="Times New Roman" panose="02020603050405020304" pitchFamily="18" charset="0"/>
              </a:rPr>
              <a:t>-EU-level social dialogue and digitalization – key aspects of the European Social Partners Framework Agreement on </a:t>
            </a:r>
            <a:r>
              <a:rPr lang="en-US" sz="2800" dirty="0" err="1">
                <a:solidFill>
                  <a:srgbClr val="202C8F"/>
                </a:solidFill>
                <a:ea typeface="Calibri" panose="020F0502020204030204" pitchFamily="34" charset="0"/>
                <a:cs typeface="Times New Roman" panose="02020603050405020304" pitchFamily="18" charset="0"/>
              </a:rPr>
              <a:t>Digitalisation</a:t>
            </a:r>
            <a:r>
              <a:rPr lang="en-US" sz="2800" dirty="0">
                <a:solidFill>
                  <a:srgbClr val="202C8F"/>
                </a:solidFill>
                <a:ea typeface="Calibri" panose="020F0502020204030204" pitchFamily="34" charset="0"/>
                <a:cs typeface="Times New Roman" panose="02020603050405020304" pitchFamily="18" charset="0"/>
              </a:rPr>
              <a:t> and recommendations related to their implementation elaborated within the framework of the project</a:t>
            </a:r>
          </a:p>
        </p:txBody>
      </p:sp>
    </p:spTree>
    <p:extLst>
      <p:ext uri="{BB962C8B-B14F-4D97-AF65-F5344CB8AC3E}">
        <p14:creationId xmlns:p14="http://schemas.microsoft.com/office/powerpoint/2010/main" val="363156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9">
                                            <p:txEl>
                                              <p:pRg st="1" end="1"/>
                                            </p:txEl>
                                          </p:spTgt>
                                        </p:tgtEl>
                                        <p:attrNameLst>
                                          <p:attrName>style.visibility</p:attrName>
                                        </p:attrNameLst>
                                      </p:cBhvr>
                                      <p:to>
                                        <p:strVal val="visible"/>
                                      </p:to>
                                    </p:set>
                                    <p:anim calcmode="lin" valueType="num">
                                      <p:cBhvr additive="base">
                                        <p:cTn id="14"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9">
                                            <p:txEl>
                                              <p:pRg st="2" end="2"/>
                                            </p:txEl>
                                          </p:spTgt>
                                        </p:tgtEl>
                                        <p:attrNameLst>
                                          <p:attrName>style.visibility</p:attrName>
                                        </p:attrNameLst>
                                      </p:cBhvr>
                                      <p:to>
                                        <p:strVal val="visible"/>
                                      </p:to>
                                    </p:set>
                                    <p:anim calcmode="lin" valueType="num">
                                      <p:cBhvr additive="base">
                                        <p:cTn id="20" dur="500" fill="hold"/>
                                        <p:tgtEl>
                                          <p:spTgt spid="29">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93731-CCDF-3AD0-CBF1-150C4E1B75B2}"/>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1990826A-0021-9B84-D89C-D766CD92EA29}"/>
              </a:ext>
            </a:extLst>
          </p:cNvPr>
          <p:cNvSpPr>
            <a:spLocks noGrp="1"/>
          </p:cNvSpPr>
          <p:nvPr>
            <p:ph type="title"/>
          </p:nvPr>
        </p:nvSpPr>
        <p:spPr>
          <a:xfrm>
            <a:off x="1398502" y="516156"/>
            <a:ext cx="10967827" cy="768096"/>
          </a:xfrm>
        </p:spPr>
        <p:txBody>
          <a:bodyPr rtlCol="0">
            <a:normAutofit fontScale="90000"/>
          </a:bodyPr>
          <a:lstStyle>
            <a:defPPr>
              <a:defRPr lang="it-IT"/>
            </a:defPPr>
          </a:lstStyle>
          <a:p>
            <a:r>
              <a:rPr lang="it-IT" sz="3000" cap="none" dirty="0">
                <a:latin typeface="+mn-lt"/>
                <a:ea typeface="Calibri" panose="020F0502020204030204" pitchFamily="34" charset="0"/>
                <a:cs typeface="Times New Roman" panose="02020603050405020304" pitchFamily="18" charset="0"/>
              </a:rPr>
              <a:t>WP4 – Capacity building</a:t>
            </a:r>
            <a:r>
              <a:rPr lang="pl-PL" sz="3000" cap="none" dirty="0">
                <a:latin typeface="+mn-lt"/>
                <a:ea typeface="Calibri" panose="020F0502020204030204" pitchFamily="34" charset="0"/>
                <a:cs typeface="Times New Roman" panose="02020603050405020304" pitchFamily="18" charset="0"/>
              </a:rPr>
              <a:t> (7/7)</a:t>
            </a:r>
            <a:br>
              <a:rPr lang="pl-PL" sz="3000" cap="none" dirty="0">
                <a:latin typeface="+mn-lt"/>
                <a:ea typeface="Calibri" panose="020F0502020204030204" pitchFamily="34" charset="0"/>
                <a:cs typeface="Times New Roman" panose="02020603050405020304" pitchFamily="18" charset="0"/>
              </a:rPr>
            </a:br>
            <a:r>
              <a:rPr lang="it-IT" sz="2200" u="sng" cap="none" dirty="0">
                <a:latin typeface="+mn-lt"/>
                <a:ea typeface="Calibri" panose="020F0502020204030204" pitchFamily="34" charset="0"/>
                <a:cs typeface="Times New Roman" panose="02020603050405020304" pitchFamily="18" charset="0"/>
              </a:rPr>
              <a:t>(</a:t>
            </a:r>
            <a:r>
              <a:rPr lang="pl-PL" sz="2200" u="sng" cap="none" dirty="0">
                <a:latin typeface="+mn-lt"/>
                <a:ea typeface="Calibri" panose="020F0502020204030204" pitchFamily="34" charset="0"/>
                <a:cs typeface="Times New Roman" panose="02020603050405020304" pitchFamily="18" charset="0"/>
              </a:rPr>
              <a:t>01.03.20</a:t>
            </a:r>
            <a:r>
              <a:rPr lang="it-IT" sz="2200" u="sng" cap="none" dirty="0">
                <a:latin typeface="+mn-lt"/>
                <a:ea typeface="Calibri" panose="020F0502020204030204" pitchFamily="34" charset="0"/>
                <a:cs typeface="Times New Roman" panose="02020603050405020304" pitchFamily="18" charset="0"/>
              </a:rPr>
              <a:t>24</a:t>
            </a:r>
            <a:r>
              <a:rPr lang="pl-PL" sz="2200" u="sng" cap="none" dirty="0">
                <a:latin typeface="+mn-lt"/>
                <a:ea typeface="Calibri" panose="020F0502020204030204" pitchFamily="34" charset="0"/>
                <a:cs typeface="Times New Roman" panose="02020603050405020304" pitchFamily="18" charset="0"/>
              </a:rPr>
              <a:t> – 31.03.2025</a:t>
            </a:r>
            <a:r>
              <a:rPr lang="it-IT" sz="2200" u="sng" cap="none" dirty="0">
                <a:latin typeface="+mn-lt"/>
                <a:ea typeface="Calibri" panose="020F0502020204030204" pitchFamily="34" charset="0"/>
                <a:cs typeface="Times New Roman" panose="02020603050405020304" pitchFamily="18" charset="0"/>
              </a:rPr>
              <a:t>)</a:t>
            </a:r>
            <a:endParaRPr lang="it-IT" sz="2200" u="sng" dirty="0"/>
          </a:p>
        </p:txBody>
      </p:sp>
      <p:sp>
        <p:nvSpPr>
          <p:cNvPr id="139" name="Rettangolo 138" descr="indicatore di sequenza temporale">
            <a:extLst>
              <a:ext uri="{FF2B5EF4-FFF2-40B4-BE49-F238E27FC236}">
                <a16:creationId xmlns:a16="http://schemas.microsoft.com/office/drawing/2014/main" id="{B522CA37-AA23-3D3D-D7BC-B0CC5706DC8D}"/>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2A72A018-92BE-9966-3F1B-32DF2C4663DC}"/>
              </a:ext>
            </a:extLst>
          </p:cNvPr>
          <p:cNvSpPr txBox="1"/>
          <p:nvPr/>
        </p:nvSpPr>
        <p:spPr>
          <a:xfrm>
            <a:off x="318367" y="1604854"/>
            <a:ext cx="11873633" cy="3851888"/>
          </a:xfrm>
          <a:prstGeom prst="rect">
            <a:avLst/>
          </a:prstGeom>
          <a:noFill/>
        </p:spPr>
        <p:txBody>
          <a:bodyPr wrap="square">
            <a:spAutoFit/>
          </a:bodyPr>
          <a:lstStyle/>
          <a:p>
            <a:pPr lvl="0">
              <a:lnSpc>
                <a:spcPct val="115000"/>
              </a:lnSpc>
            </a:pPr>
            <a:endParaRPr lang="en-US" dirty="0">
              <a:solidFill>
                <a:srgbClr val="202C8F"/>
              </a:solidFill>
              <a:ea typeface="Calibri" panose="020F0502020204030204" pitchFamily="34" charset="0"/>
              <a:cs typeface="Times New Roman" panose="02020603050405020304" pitchFamily="18" charset="0"/>
            </a:endParaRPr>
          </a:p>
          <a:p>
            <a:pPr lvl="0" algn="ctr">
              <a:lnSpc>
                <a:spcPct val="115000"/>
              </a:lnSpc>
            </a:pPr>
            <a:r>
              <a:rPr lang="pl-PL" sz="2800" b="1" dirty="0">
                <a:solidFill>
                  <a:srgbClr val="202C8F"/>
                </a:solidFill>
                <a:ea typeface="Calibri" panose="020F0502020204030204" pitchFamily="34" charset="0"/>
                <a:cs typeface="Times New Roman" panose="02020603050405020304" pitchFamily="18" charset="0"/>
              </a:rPr>
              <a:t>9 </a:t>
            </a:r>
            <a:r>
              <a:rPr lang="pl-PL" sz="2800" b="1" dirty="0" err="1">
                <a:solidFill>
                  <a:srgbClr val="202C8F"/>
                </a:solidFill>
                <a:ea typeface="Calibri" panose="020F0502020204030204" pitchFamily="34" charset="0"/>
                <a:cs typeface="Times New Roman" panose="02020603050405020304" pitchFamily="18" charset="0"/>
              </a:rPr>
              <a:t>informative</a:t>
            </a:r>
            <a:r>
              <a:rPr lang="pl-PL" sz="2800" b="1" dirty="0">
                <a:solidFill>
                  <a:srgbClr val="202C8F"/>
                </a:solidFill>
                <a:ea typeface="Calibri" panose="020F0502020204030204" pitchFamily="34" charset="0"/>
                <a:cs typeface="Times New Roman" panose="02020603050405020304" pitchFamily="18" charset="0"/>
              </a:rPr>
              <a:t> </a:t>
            </a:r>
            <a:r>
              <a:rPr lang="pl-PL" sz="2800" b="1" dirty="0" err="1">
                <a:solidFill>
                  <a:srgbClr val="202C8F"/>
                </a:solidFill>
                <a:ea typeface="Calibri" panose="020F0502020204030204" pitchFamily="34" charset="0"/>
                <a:cs typeface="Times New Roman" panose="02020603050405020304" pitchFamily="18" charset="0"/>
              </a:rPr>
              <a:t>seminars</a:t>
            </a:r>
            <a:r>
              <a:rPr lang="pl-PL" sz="2800" b="1" dirty="0">
                <a:solidFill>
                  <a:srgbClr val="202C8F"/>
                </a:solidFill>
                <a:ea typeface="Calibri" panose="020F0502020204030204" pitchFamily="34" charset="0"/>
                <a:cs typeface="Times New Roman" panose="02020603050405020304" pitchFamily="18" charset="0"/>
              </a:rPr>
              <a:t> </a:t>
            </a:r>
          </a:p>
          <a:p>
            <a:pPr lvl="0" algn="just">
              <a:lnSpc>
                <a:spcPct val="115000"/>
              </a:lnSpc>
            </a:pPr>
            <a:r>
              <a:rPr lang="en-US" sz="2800" dirty="0">
                <a:solidFill>
                  <a:srgbClr val="202C8F"/>
                </a:solidFill>
                <a:ea typeface="Calibri" panose="020F0502020204030204" pitchFamily="34" charset="0"/>
                <a:cs typeface="Times New Roman" panose="02020603050405020304" pitchFamily="18" charset="0"/>
              </a:rPr>
              <a:t>-What can I do to improve my workplace in digital era – breakout sessions</a:t>
            </a:r>
          </a:p>
          <a:p>
            <a:pPr lvl="0" algn="just">
              <a:lnSpc>
                <a:spcPct val="115000"/>
              </a:lnSpc>
            </a:pPr>
            <a:r>
              <a:rPr lang="en-US" sz="2800" dirty="0">
                <a:solidFill>
                  <a:srgbClr val="202C8F"/>
                </a:solidFill>
                <a:ea typeface="Calibri" panose="020F0502020204030204" pitchFamily="34" charset="0"/>
                <a:cs typeface="Times New Roman" panose="02020603050405020304" pitchFamily="18" charset="0"/>
              </a:rPr>
              <a:t>-collection of workers’ representatives standpoints and recommendations to be presented to EU social partners with a view to integrate them into the EU social dialogue - discussion</a:t>
            </a:r>
          </a:p>
          <a:p>
            <a:pPr lvl="0" algn="just">
              <a:lnSpc>
                <a:spcPct val="115000"/>
              </a:lnSpc>
            </a:pPr>
            <a:r>
              <a:rPr lang="en-US" sz="2800" dirty="0">
                <a:solidFill>
                  <a:srgbClr val="202C8F"/>
                </a:solidFill>
                <a:ea typeface="Calibri" panose="020F0502020204030204" pitchFamily="34" charset="0"/>
                <a:cs typeface="Times New Roman" panose="02020603050405020304" pitchFamily="18" charset="0"/>
              </a:rPr>
              <a:t>The list of topics to be presented and discussed is not exhaustive. The final agenda will be prepared jointly by TUDOS.</a:t>
            </a:r>
          </a:p>
        </p:txBody>
      </p:sp>
    </p:spTree>
    <p:extLst>
      <p:ext uri="{BB962C8B-B14F-4D97-AF65-F5344CB8AC3E}">
        <p14:creationId xmlns:p14="http://schemas.microsoft.com/office/powerpoint/2010/main" val="374344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9">
                                            <p:txEl>
                                              <p:pRg st="1" end="1"/>
                                            </p:txEl>
                                          </p:spTgt>
                                        </p:tgtEl>
                                        <p:attrNameLst>
                                          <p:attrName>style.visibility</p:attrName>
                                        </p:attrNameLst>
                                      </p:cBhvr>
                                      <p:to>
                                        <p:strVal val="visible"/>
                                      </p:to>
                                    </p:set>
                                    <p:anim calcmode="lin" valueType="num">
                                      <p:cBhvr additive="base">
                                        <p:cTn id="14" dur="500" fill="hold"/>
                                        <p:tgtEl>
                                          <p:spTgt spid="29">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7393604C-FCCE-CDB9-0041-B9DFC1BE0FEE}"/>
              </a:ext>
            </a:extLst>
          </p:cNvPr>
          <p:cNvSpPr>
            <a:spLocks noGrp="1"/>
          </p:cNvSpPr>
          <p:nvPr>
            <p:ph type="title"/>
          </p:nvPr>
        </p:nvSpPr>
        <p:spPr>
          <a:xfrm rot="10800000" flipH="1" flipV="1">
            <a:off x="392027" y="763253"/>
            <a:ext cx="11519236" cy="3057525"/>
          </a:xfrm>
        </p:spPr>
        <p:txBody>
          <a:bodyPr/>
          <a:lstStyle/>
          <a:p>
            <a:r>
              <a:rPr lang="pl-PL" sz="2200" cap="none" dirty="0">
                <a:latin typeface="+mn-lt"/>
                <a:ea typeface="Calibri" panose="020F0502020204030204" pitchFamily="34" charset="0"/>
                <a:cs typeface="Times New Roman" panose="02020603050405020304" pitchFamily="18" charset="0"/>
              </a:rPr>
              <a:t>L</a:t>
            </a:r>
            <a:r>
              <a:rPr lang="it-IT" sz="2200" cap="none" dirty="0">
                <a:latin typeface="+mn-lt"/>
                <a:ea typeface="Calibri" panose="020F0502020204030204" pitchFamily="34" charset="0"/>
                <a:cs typeface="Times New Roman" panose="02020603050405020304" pitchFamily="18" charset="0"/>
              </a:rPr>
              <a:t>eader: </a:t>
            </a:r>
            <a:r>
              <a:rPr lang="pl-PL" sz="2200" cap="none" dirty="0">
                <a:latin typeface="+mn-lt"/>
                <a:ea typeface="Calibri" panose="020F0502020204030204" pitchFamily="34" charset="0"/>
                <a:cs typeface="Times New Roman" panose="02020603050405020304" pitchFamily="18" charset="0"/>
              </a:rPr>
              <a:t>ALL </a:t>
            </a:r>
            <a:r>
              <a:rPr lang="en-US" sz="2200" cap="none" dirty="0">
                <a:latin typeface="+mn-lt"/>
                <a:ea typeface="Calibri" panose="020F0502020204030204" pitchFamily="34" charset="0"/>
                <a:cs typeface="Times New Roman" panose="02020603050405020304" pitchFamily="18" charset="0"/>
              </a:rPr>
              <a:t>P</a:t>
            </a:r>
            <a:r>
              <a:rPr lang="pl-PL" sz="2200" cap="none" dirty="0">
                <a:latin typeface="+mn-lt"/>
                <a:ea typeface="Calibri" panose="020F0502020204030204" pitchFamily="34" charset="0"/>
                <a:cs typeface="Times New Roman" panose="02020603050405020304" pitchFamily="18" charset="0"/>
              </a:rPr>
              <a:t>OLAND ALLIANCE OF TRADE UNIONS – </a:t>
            </a:r>
            <a:r>
              <a:rPr lang="en-US" sz="2200" cap="none" dirty="0">
                <a:latin typeface="+mn-lt"/>
                <a:ea typeface="Calibri" panose="020F0502020204030204" pitchFamily="34" charset="0"/>
                <a:cs typeface="Times New Roman" panose="02020603050405020304" pitchFamily="18" charset="0"/>
              </a:rPr>
              <a:t>OPZZ</a:t>
            </a:r>
            <a:r>
              <a:rPr lang="pl-PL" sz="2200" cap="none" dirty="0">
                <a:latin typeface="+mn-lt"/>
                <a:ea typeface="Calibri" panose="020F0502020204030204" pitchFamily="34" charset="0"/>
                <a:cs typeface="Times New Roman" panose="02020603050405020304" pitchFamily="18" charset="0"/>
              </a:rPr>
              <a:t> (PL)</a:t>
            </a:r>
            <a:br>
              <a:rPr lang="pl-PL" sz="2200" cap="none" dirty="0">
                <a:latin typeface="+mn-lt"/>
                <a:ea typeface="Calibri" panose="020F0502020204030204" pitchFamily="34" charset="0"/>
                <a:cs typeface="Times New Roman" panose="02020603050405020304" pitchFamily="18" charset="0"/>
              </a:rPr>
            </a:br>
            <a:br>
              <a:rPr lang="pl-PL" sz="2200" cap="none" dirty="0">
                <a:latin typeface="+mn-lt"/>
                <a:ea typeface="Calibri" panose="020F0502020204030204" pitchFamily="34" charset="0"/>
                <a:cs typeface="Times New Roman" panose="02020603050405020304" pitchFamily="18" charset="0"/>
              </a:rPr>
            </a:br>
            <a:r>
              <a:rPr lang="pl-PL" sz="2200" cap="none" dirty="0">
                <a:latin typeface="+mn-lt"/>
                <a:ea typeface="Calibri" panose="020F0502020204030204" pitchFamily="34" charset="0"/>
                <a:cs typeface="Times New Roman" panose="02020603050405020304" pitchFamily="18" charset="0"/>
              </a:rPr>
              <a:t>Partners:</a:t>
            </a:r>
            <a:br>
              <a:rPr lang="pl-PL" sz="2200" cap="none" dirty="0">
                <a:latin typeface="+mn-lt"/>
                <a:ea typeface="Calibri" panose="020F0502020204030204" pitchFamily="34" charset="0"/>
                <a:cs typeface="Times New Roman" panose="02020603050405020304" pitchFamily="18" charset="0"/>
              </a:rPr>
            </a:br>
            <a:r>
              <a:rPr lang="en-US" sz="2200" dirty="0">
                <a:latin typeface="+mn-lt"/>
              </a:rPr>
              <a:t>GENERAL WORKERS UNION TRADE UNION</a:t>
            </a:r>
            <a:r>
              <a:rPr lang="pl-PL" sz="2200" dirty="0">
                <a:latin typeface="+mn-lt"/>
              </a:rPr>
              <a:t> – GWU (MT)</a:t>
            </a:r>
            <a:br>
              <a:rPr lang="pl-PL" sz="2200" dirty="0">
                <a:latin typeface="+mn-lt"/>
              </a:rPr>
            </a:br>
            <a:br>
              <a:rPr lang="pl-PL" sz="2200" dirty="0">
                <a:latin typeface="+mn-lt"/>
              </a:rPr>
            </a:br>
            <a:r>
              <a:rPr lang="en-US" sz="2200" dirty="0">
                <a:latin typeface="+mn-lt"/>
              </a:rPr>
              <a:t>THE CONFEDERATION OF PROGRESSIVE TRADE UNIONS OF TURKEY</a:t>
            </a:r>
            <a:r>
              <a:rPr lang="pl-PL" sz="2200" dirty="0">
                <a:latin typeface="+mn-lt"/>
              </a:rPr>
              <a:t> – DISK (TR)</a:t>
            </a:r>
            <a:br>
              <a:rPr lang="pl-PL" sz="2200" dirty="0">
                <a:latin typeface="+mn-lt"/>
              </a:rPr>
            </a:br>
            <a:br>
              <a:rPr lang="pl-PL" sz="2200" dirty="0">
                <a:latin typeface="+mn-lt"/>
              </a:rPr>
            </a:br>
            <a:r>
              <a:rPr lang="es-ES" sz="2200" dirty="0">
                <a:latin typeface="+mn-lt"/>
              </a:rPr>
              <a:t>FUNDACION CULTURAL PRIMERO DE MAYO - CULTURAL 1 DE MAYO</a:t>
            </a:r>
            <a:r>
              <a:rPr lang="pl-PL" sz="2200" dirty="0">
                <a:latin typeface="+mn-lt"/>
              </a:rPr>
              <a:t> – F1m (ES)</a:t>
            </a:r>
            <a:br>
              <a:rPr lang="pl-PL" sz="2200" dirty="0">
                <a:latin typeface="+mn-lt"/>
              </a:rPr>
            </a:br>
            <a:br>
              <a:rPr lang="pl-PL" sz="2200" dirty="0">
                <a:latin typeface="+mn-lt"/>
              </a:rPr>
            </a:br>
            <a:r>
              <a:rPr lang="en-US" sz="2200" dirty="0">
                <a:latin typeface="+mn-lt"/>
              </a:rPr>
              <a:t>Italian General Confederation of </a:t>
            </a:r>
            <a:r>
              <a:rPr lang="en-US" sz="2200" dirty="0" err="1">
                <a:latin typeface="+mn-lt"/>
              </a:rPr>
              <a:t>Labour</a:t>
            </a:r>
            <a:r>
              <a:rPr lang="pl-PL" sz="2200" dirty="0">
                <a:latin typeface="+mn-lt"/>
              </a:rPr>
              <a:t> </a:t>
            </a:r>
            <a:r>
              <a:rPr lang="it-IT" sz="2200" dirty="0">
                <a:latin typeface="+mn-lt"/>
              </a:rPr>
              <a:t>– CGIL</a:t>
            </a:r>
            <a:r>
              <a:rPr lang="pl-PL" sz="2200" dirty="0">
                <a:latin typeface="+mn-lt"/>
              </a:rPr>
              <a:t> (IT)</a:t>
            </a:r>
            <a:br>
              <a:rPr lang="pl-PL" sz="2200" dirty="0">
                <a:latin typeface="+mn-lt"/>
              </a:rPr>
            </a:br>
            <a:br>
              <a:rPr lang="pl-PL" sz="2200" dirty="0">
                <a:latin typeface="+mn-lt"/>
              </a:rPr>
            </a:br>
            <a:r>
              <a:rPr lang="en-US" sz="2200" dirty="0">
                <a:latin typeface="+mn-lt"/>
              </a:rPr>
              <a:t> Confederation of Autonomous Trade Unions of Serbia</a:t>
            </a:r>
            <a:r>
              <a:rPr lang="pl-PL" sz="2200" dirty="0">
                <a:latin typeface="+mn-lt"/>
              </a:rPr>
              <a:t> – CATUS (</a:t>
            </a:r>
            <a:r>
              <a:rPr lang="pl-PL" sz="2200" dirty="0" err="1">
                <a:latin typeface="+mn-lt"/>
              </a:rPr>
              <a:t>rs</a:t>
            </a:r>
            <a:r>
              <a:rPr lang="pl-PL" sz="2200" dirty="0">
                <a:latin typeface="+mn-lt"/>
              </a:rPr>
              <a:t>)</a:t>
            </a:r>
            <a:br>
              <a:rPr lang="pl-PL" sz="2200" dirty="0">
                <a:latin typeface="+mn-lt"/>
              </a:rPr>
            </a:br>
            <a:br>
              <a:rPr lang="pl-PL" sz="2200" dirty="0">
                <a:latin typeface="+mn-lt"/>
              </a:rPr>
            </a:br>
            <a:r>
              <a:rPr lang="en-US" sz="2200" dirty="0">
                <a:latin typeface="+mn-lt"/>
              </a:rPr>
              <a:t>Association of Free Trade Unions of Slovenia </a:t>
            </a:r>
            <a:r>
              <a:rPr lang="pl-PL" sz="2200" dirty="0">
                <a:latin typeface="+mn-lt"/>
              </a:rPr>
              <a:t>– </a:t>
            </a:r>
            <a:r>
              <a:rPr lang="pl-PL" sz="2200" dirty="0" err="1">
                <a:latin typeface="+mn-lt"/>
              </a:rPr>
              <a:t>zsss</a:t>
            </a:r>
            <a:r>
              <a:rPr lang="pl-PL" sz="2200" dirty="0">
                <a:latin typeface="+mn-lt"/>
              </a:rPr>
              <a:t> (</a:t>
            </a:r>
            <a:r>
              <a:rPr lang="pl-PL" sz="2200" dirty="0" err="1">
                <a:latin typeface="+mn-lt"/>
              </a:rPr>
              <a:t>sl</a:t>
            </a:r>
            <a:r>
              <a:rPr lang="pl-PL" sz="2200" dirty="0">
                <a:latin typeface="+mn-lt"/>
              </a:rPr>
              <a:t>)</a:t>
            </a:r>
            <a:br>
              <a:rPr lang="it-IT" sz="2200" cap="none" dirty="0">
                <a:latin typeface="+mn-lt"/>
                <a:ea typeface="Calibri" panose="020F0502020204030204" pitchFamily="34" charset="0"/>
                <a:cs typeface="Times New Roman" panose="02020603050405020304" pitchFamily="18" charset="0"/>
              </a:rPr>
            </a:br>
            <a:br>
              <a:rPr lang="pl-PL" sz="2200" cap="none" dirty="0">
                <a:latin typeface="+mn-lt"/>
                <a:ea typeface="Calibri" panose="020F0502020204030204" pitchFamily="34" charset="0"/>
                <a:cs typeface="Times New Roman" panose="02020603050405020304" pitchFamily="18" charset="0"/>
              </a:rPr>
            </a:br>
            <a:r>
              <a:rPr lang="pl-PL" sz="2200" cap="none" dirty="0">
                <a:latin typeface="+mn-lt"/>
                <a:ea typeface="Calibri" panose="020F0502020204030204" pitchFamily="34" charset="0"/>
                <a:cs typeface="Times New Roman" panose="02020603050405020304" pitchFamily="18" charset="0"/>
              </a:rPr>
              <a:t>HUNGARIAN TRADE UNION CONFEDERATION – MASZSZ (HU)</a:t>
            </a: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endParaRPr lang="it-IT" sz="2200" dirty="0">
              <a:latin typeface="+mn-lt"/>
            </a:endParaRPr>
          </a:p>
        </p:txBody>
      </p:sp>
      <p:sp>
        <p:nvSpPr>
          <p:cNvPr id="2" name="Titolo 1">
            <a:extLst>
              <a:ext uri="{FF2B5EF4-FFF2-40B4-BE49-F238E27FC236}">
                <a16:creationId xmlns:a16="http://schemas.microsoft.com/office/drawing/2014/main" id="{2B6D32BE-CC7B-1DF1-F852-2F1108886170}"/>
              </a:ext>
            </a:extLst>
          </p:cNvPr>
          <p:cNvSpPr txBox="1">
            <a:spLocks/>
          </p:cNvSpPr>
          <p:nvPr/>
        </p:nvSpPr>
        <p:spPr>
          <a:xfrm>
            <a:off x="2372132" y="214094"/>
            <a:ext cx="8386841" cy="750896"/>
          </a:xfrm>
          <a:prstGeom prst="rect">
            <a:avLst/>
          </a:prstGeom>
        </p:spPr>
        <p:txBody>
          <a:bodyPr vert="horz" lIns="91440" tIns="45720" rIns="91440" bIns="45720" rtlCol="0" anchor="t">
            <a:noAutofit/>
          </a:bodyPr>
          <a:lstStyle>
            <a:defPPr>
              <a:defRPr lang="it-IT"/>
            </a:defPPr>
            <a:lvl1pPr algn="l" defTabSz="914400" rtl="0" eaLnBrk="1" latinLnBrk="0" hangingPunct="1">
              <a:lnSpc>
                <a:spcPct val="100000"/>
              </a:lnSpc>
              <a:spcBef>
                <a:spcPct val="0"/>
              </a:spcBef>
              <a:buNone/>
              <a:defRPr lang="it-IT" sz="4400" b="1" kern="1200" cap="all" baseline="0">
                <a:solidFill>
                  <a:schemeClr val="accent6"/>
                </a:solidFill>
                <a:latin typeface="+mj-lt"/>
                <a:ea typeface="+mj-ea"/>
                <a:cs typeface="+mj-cs"/>
              </a:defRPr>
            </a:lvl1pPr>
          </a:lstStyle>
          <a:p>
            <a:pPr algn="ctr"/>
            <a:r>
              <a:rPr lang="it-IT" sz="2200" dirty="0">
                <a:latin typeface="Arial Black" panose="020B0604020202020204" pitchFamily="34" charset="0"/>
                <a:ea typeface="Arial Regular" pitchFamily="34" charset="-122"/>
                <a:cs typeface="Arial Black" panose="020B0604020202020204" pitchFamily="34" charset="0"/>
              </a:rPr>
              <a:t>CONSORtium (1/</a:t>
            </a:r>
            <a:r>
              <a:rPr lang="pl-PL" sz="2200" dirty="0">
                <a:latin typeface="Arial Black" panose="020B0604020202020204" pitchFamily="34" charset="0"/>
                <a:ea typeface="Arial Regular" pitchFamily="34" charset="-122"/>
                <a:cs typeface="Arial Black" panose="020B0604020202020204" pitchFamily="34" charset="0"/>
              </a:rPr>
              <a:t>2</a:t>
            </a:r>
            <a:r>
              <a:rPr lang="it-IT" sz="2200" dirty="0">
                <a:latin typeface="Arial Black" panose="020B0604020202020204" pitchFamily="34" charset="0"/>
                <a:ea typeface="Arial Regular" pitchFamily="34" charset="-122"/>
                <a:cs typeface="Arial Black" panose="020B0604020202020204" pitchFamily="34" charset="0"/>
              </a:rPr>
              <a:t>)</a:t>
            </a:r>
            <a:endParaRPr lang="it-IT" sz="2200" dirty="0">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68568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0AB426-5B7C-607E-D413-5D2C9495CC0A}"/>
              </a:ext>
            </a:extLst>
          </p:cNvPr>
          <p:cNvSpPr>
            <a:spLocks noGrp="1"/>
          </p:cNvSpPr>
          <p:nvPr>
            <p:ph type="ctrTitle"/>
          </p:nvPr>
        </p:nvSpPr>
        <p:spPr>
          <a:xfrm>
            <a:off x="8109338" y="3429000"/>
            <a:ext cx="4169664" cy="667512"/>
          </a:xfrm>
        </p:spPr>
        <p:txBody>
          <a:bodyPr rtlCol="0"/>
          <a:lstStyle>
            <a:defPPr>
              <a:defRPr lang="it-IT"/>
            </a:defPPr>
          </a:lstStyle>
          <a:p>
            <a:pPr rtl="0"/>
            <a:r>
              <a:rPr lang="it-IT" sz="4000" dirty="0"/>
              <a:t>THANK YOU</a:t>
            </a:r>
          </a:p>
        </p:txBody>
      </p:sp>
      <p:sp>
        <p:nvSpPr>
          <p:cNvPr id="3" name="Sottotitolo 2">
            <a:extLst>
              <a:ext uri="{FF2B5EF4-FFF2-40B4-BE49-F238E27FC236}">
                <a16:creationId xmlns:a16="http://schemas.microsoft.com/office/drawing/2014/main" id="{B787DFD8-D262-D485-B1F2-817C5A0928C5}"/>
              </a:ext>
            </a:extLst>
          </p:cNvPr>
          <p:cNvSpPr>
            <a:spLocks noGrp="1"/>
          </p:cNvSpPr>
          <p:nvPr>
            <p:ph type="subTitle" idx="1"/>
          </p:nvPr>
        </p:nvSpPr>
        <p:spPr>
          <a:xfrm>
            <a:off x="171450" y="1056132"/>
            <a:ext cx="8372475" cy="2176272"/>
          </a:xfrm>
        </p:spPr>
        <p:txBody>
          <a:bodyPr rtlCol="0"/>
          <a:lstStyle>
            <a:defPPr>
              <a:defRPr lang="it-IT"/>
            </a:defPPr>
          </a:lstStyle>
          <a:p>
            <a:pPr rtl="0"/>
            <a:r>
              <a:rPr lang="it-IT" sz="2500" dirty="0"/>
              <a:t>For </a:t>
            </a:r>
            <a:r>
              <a:rPr lang="it-IT" sz="2500" dirty="0" err="1"/>
              <a:t>further</a:t>
            </a:r>
            <a:r>
              <a:rPr lang="it-IT" sz="2500" dirty="0"/>
              <a:t> information:</a:t>
            </a:r>
          </a:p>
          <a:p>
            <a:pPr rtl="0"/>
            <a:endParaRPr lang="it-IT" sz="2500" dirty="0"/>
          </a:p>
          <a:p>
            <a:pPr>
              <a:lnSpc>
                <a:spcPct val="115000"/>
              </a:lnSpc>
              <a:spcAft>
                <a:spcPts val="1000"/>
              </a:spcAft>
            </a:pPr>
            <a:r>
              <a:rPr lang="it-IT" sz="2500" dirty="0">
                <a:effectLst/>
                <a:ea typeface="Calibri" panose="020F0502020204030204" pitchFamily="34" charset="0"/>
                <a:cs typeface="Times New Roman" panose="02020603050405020304" pitchFamily="18" charset="0"/>
              </a:rPr>
              <a:t> </a:t>
            </a:r>
            <a:r>
              <a:rPr lang="pl-PL" sz="2500" dirty="0">
                <a:effectLst/>
                <a:ea typeface="Calibri" panose="020F0502020204030204" pitchFamily="34" charset="0"/>
                <a:cs typeface="Times New Roman" panose="02020603050405020304" pitchFamily="18" charset="0"/>
              </a:rPr>
              <a:t>Anna </a:t>
            </a:r>
            <a:r>
              <a:rPr lang="pl-PL" sz="2500" dirty="0" err="1">
                <a:effectLst/>
                <a:ea typeface="Calibri" panose="020F0502020204030204" pitchFamily="34" charset="0"/>
                <a:cs typeface="Times New Roman" panose="02020603050405020304" pitchFamily="18" charset="0"/>
              </a:rPr>
              <a:t>Fastyn</a:t>
            </a:r>
            <a:r>
              <a:rPr lang="pl-PL" sz="2500" dirty="0">
                <a:effectLst/>
                <a:ea typeface="Calibri" panose="020F0502020204030204" pitchFamily="34" charset="0"/>
                <a:cs typeface="Times New Roman" panose="02020603050405020304" pitchFamily="18" charset="0"/>
              </a:rPr>
              <a:t> </a:t>
            </a:r>
            <a:r>
              <a:rPr lang="it-IT" sz="2500" dirty="0">
                <a:ea typeface="Calibri" panose="020F0502020204030204" pitchFamily="34" charset="0"/>
                <a:cs typeface="Times New Roman" panose="02020603050405020304" pitchFamily="18" charset="0"/>
              </a:rPr>
              <a:t>– </a:t>
            </a:r>
            <a:r>
              <a:rPr lang="pl-PL" sz="2500" dirty="0" err="1">
                <a:effectLst/>
                <a:ea typeface="Calibri" panose="020F0502020204030204" pitchFamily="34" charset="0"/>
                <a:cs typeface="Times New Roman" panose="02020603050405020304" pitchFamily="18" charset="0"/>
              </a:rPr>
              <a:t>Administrative</a:t>
            </a:r>
            <a:r>
              <a:rPr lang="pl-PL" sz="2500" dirty="0">
                <a:effectLst/>
                <a:ea typeface="Calibri" panose="020F0502020204030204" pitchFamily="34" charset="0"/>
                <a:cs typeface="Times New Roman" panose="02020603050405020304" pitchFamily="18" charset="0"/>
              </a:rPr>
              <a:t> </a:t>
            </a:r>
            <a:r>
              <a:rPr lang="pl-PL" sz="2500" dirty="0" err="1">
                <a:effectLst/>
                <a:ea typeface="Calibri" panose="020F0502020204030204" pitchFamily="34" charset="0"/>
                <a:cs typeface="Times New Roman" panose="02020603050405020304" pitchFamily="18" charset="0"/>
              </a:rPr>
              <a:t>Officer</a:t>
            </a:r>
            <a:r>
              <a:rPr lang="pl-PL" sz="2500" dirty="0">
                <a:effectLst/>
                <a:ea typeface="Calibri" panose="020F0502020204030204" pitchFamily="34" charset="0"/>
                <a:cs typeface="Times New Roman" panose="02020603050405020304" pitchFamily="18" charset="0"/>
              </a:rPr>
              <a:t> </a:t>
            </a:r>
            <a:endParaRPr lang="it-IT" sz="2500" dirty="0">
              <a:ea typeface="Calibri" panose="020F0502020204030204" pitchFamily="34" charset="0"/>
              <a:cs typeface="Times New Roman" panose="02020603050405020304" pitchFamily="18" charset="0"/>
            </a:endParaRPr>
          </a:p>
          <a:p>
            <a:pPr>
              <a:lnSpc>
                <a:spcPct val="115000"/>
              </a:lnSpc>
              <a:spcAft>
                <a:spcPts val="1000"/>
              </a:spcAft>
            </a:pPr>
            <a:r>
              <a:rPr lang="it-IT" sz="2500" dirty="0">
                <a:effectLst/>
                <a:ea typeface="Calibri" panose="020F0502020204030204" pitchFamily="34" charset="0"/>
                <a:cs typeface="Times New Roman" panose="02020603050405020304" pitchFamily="18" charset="0"/>
              </a:rPr>
              <a:t>+</a:t>
            </a:r>
            <a:r>
              <a:rPr lang="pl-PL" sz="2500" dirty="0">
                <a:effectLst/>
                <a:ea typeface="Calibri" panose="020F0502020204030204" pitchFamily="34" charset="0"/>
                <a:cs typeface="Times New Roman" panose="02020603050405020304" pitchFamily="18" charset="0"/>
              </a:rPr>
              <a:t>48</a:t>
            </a:r>
            <a:r>
              <a:rPr lang="it-IT" sz="2500" dirty="0">
                <a:effectLst/>
                <a:ea typeface="Calibri" panose="020F0502020204030204" pitchFamily="34" charset="0"/>
                <a:cs typeface="Times New Roman" panose="02020603050405020304" pitchFamily="18" charset="0"/>
              </a:rPr>
              <a:t> </a:t>
            </a:r>
            <a:r>
              <a:rPr lang="pl-PL" sz="2500" dirty="0">
                <a:ea typeface="Calibri" panose="020F0502020204030204" pitchFamily="34" charset="0"/>
                <a:cs typeface="Times New Roman" panose="02020603050405020304" pitchFamily="18" charset="0"/>
              </a:rPr>
              <a:t>662 024 898</a:t>
            </a:r>
            <a:r>
              <a:rPr lang="it-IT" sz="2500" dirty="0">
                <a:effectLst/>
                <a:ea typeface="Calibri" panose="020F0502020204030204" pitchFamily="34" charset="0"/>
                <a:cs typeface="Times New Roman" panose="02020603050405020304" pitchFamily="18" charset="0"/>
              </a:rPr>
              <a:t>/ </a:t>
            </a:r>
            <a:r>
              <a:rPr lang="pl-PL" sz="2500" dirty="0" err="1">
                <a:ea typeface="Calibri" panose="020F0502020204030204" pitchFamily="34" charset="0"/>
                <a:cs typeface="Times New Roman" panose="02020603050405020304" pitchFamily="18" charset="0"/>
              </a:rPr>
              <a:t>fastyn</a:t>
            </a:r>
            <a:r>
              <a:rPr lang="it-IT" sz="2500" dirty="0">
                <a:ea typeface="Calibri" panose="020F0502020204030204" pitchFamily="34" charset="0"/>
                <a:cs typeface="Times New Roman" panose="02020603050405020304" pitchFamily="18" charset="0"/>
              </a:rPr>
              <a:t>@</a:t>
            </a:r>
            <a:r>
              <a:rPr lang="pl-PL" sz="2500" dirty="0">
                <a:ea typeface="Calibri" panose="020F0502020204030204" pitchFamily="34" charset="0"/>
                <a:cs typeface="Times New Roman" panose="02020603050405020304" pitchFamily="18" charset="0"/>
              </a:rPr>
              <a:t>opzz.org.pl</a:t>
            </a:r>
            <a:endParaRPr lang="it-IT" sz="2500" dirty="0"/>
          </a:p>
        </p:txBody>
      </p:sp>
    </p:spTree>
    <p:extLst>
      <p:ext uri="{BB962C8B-B14F-4D97-AF65-F5344CB8AC3E}">
        <p14:creationId xmlns:p14="http://schemas.microsoft.com/office/powerpoint/2010/main" val="1003962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7393604C-FCCE-CDB9-0041-B9DFC1BE0FEE}"/>
              </a:ext>
            </a:extLst>
          </p:cNvPr>
          <p:cNvSpPr>
            <a:spLocks noGrp="1"/>
          </p:cNvSpPr>
          <p:nvPr>
            <p:ph type="title"/>
          </p:nvPr>
        </p:nvSpPr>
        <p:spPr>
          <a:xfrm rot="10800000" flipH="1" flipV="1">
            <a:off x="392027" y="763253"/>
            <a:ext cx="11519236" cy="3057525"/>
          </a:xfrm>
        </p:spPr>
        <p:txBody>
          <a:bodyPr/>
          <a:lstStyle/>
          <a:p>
            <a:br>
              <a:rPr lang="it-IT" sz="2200" cap="none" dirty="0">
                <a:latin typeface="+mn-lt"/>
                <a:ea typeface="Calibri" panose="020F0502020204030204" pitchFamily="34" charset="0"/>
                <a:cs typeface="Times New Roman" panose="02020603050405020304" pitchFamily="18" charset="0"/>
              </a:rPr>
            </a:br>
            <a:r>
              <a:rPr lang="en-US" sz="2200" cap="none" dirty="0">
                <a:latin typeface="+mn-lt"/>
                <a:ea typeface="Calibri" panose="020F0502020204030204" pitchFamily="34" charset="0"/>
                <a:cs typeface="Times New Roman" panose="02020603050405020304" pitchFamily="18" charset="0"/>
              </a:rPr>
              <a:t>A</a:t>
            </a:r>
            <a:r>
              <a:rPr lang="pl-PL" sz="2200" cap="none" dirty="0">
                <a:latin typeface="+mn-lt"/>
                <a:ea typeface="Calibri" panose="020F0502020204030204" pitchFamily="34" charset="0"/>
                <a:cs typeface="Times New Roman" panose="02020603050405020304" pitchFamily="18" charset="0"/>
              </a:rPr>
              <a:t>SSOCIATED PARTNERS</a:t>
            </a:r>
            <a:r>
              <a:rPr lang="en-US" sz="2200" cap="none" dirty="0">
                <a:latin typeface="+mn-lt"/>
                <a:ea typeface="Calibri" panose="020F0502020204030204" pitchFamily="34" charset="0"/>
                <a:cs typeface="Times New Roman" panose="02020603050405020304" pitchFamily="18" charset="0"/>
              </a:rPr>
              <a:t>:</a:t>
            </a:r>
            <a:br>
              <a:rPr lang="en-US" sz="2200" cap="none" dirty="0">
                <a:latin typeface="+mn-lt"/>
                <a:ea typeface="Calibri" panose="020F0502020204030204" pitchFamily="34" charset="0"/>
                <a:cs typeface="Times New Roman" panose="02020603050405020304" pitchFamily="18" charset="0"/>
              </a:rPr>
            </a:br>
            <a:br>
              <a:rPr lang="en-US" sz="2200" cap="none" dirty="0">
                <a:latin typeface="+mn-lt"/>
                <a:ea typeface="Calibri" panose="020F0502020204030204" pitchFamily="34" charset="0"/>
                <a:cs typeface="Times New Roman" panose="02020603050405020304" pitchFamily="18" charset="0"/>
              </a:rPr>
            </a:br>
            <a:r>
              <a:rPr lang="en-US" sz="2200" cap="none" dirty="0">
                <a:latin typeface="+mn-lt"/>
                <a:ea typeface="Calibri" panose="020F0502020204030204" pitchFamily="34" charset="0"/>
                <a:cs typeface="Times New Roman" panose="02020603050405020304" pitchFamily="18" charset="0"/>
              </a:rPr>
              <a:t>T</a:t>
            </a:r>
            <a:r>
              <a:rPr lang="pl-PL" sz="2200" cap="none" dirty="0">
                <a:latin typeface="+mn-lt"/>
                <a:ea typeface="Calibri" panose="020F0502020204030204" pitchFamily="34" charset="0"/>
                <a:cs typeface="Times New Roman" panose="02020603050405020304" pitchFamily="18" charset="0"/>
              </a:rPr>
              <a:t>HE EUROPEAN TRADE UNION CONFEDERATION </a:t>
            </a:r>
            <a:r>
              <a:rPr lang="en-US" sz="2200" cap="none" dirty="0">
                <a:latin typeface="+mn-lt"/>
                <a:ea typeface="Calibri" panose="020F0502020204030204" pitchFamily="34" charset="0"/>
                <a:cs typeface="Times New Roman" panose="02020603050405020304" pitchFamily="18" charset="0"/>
              </a:rPr>
              <a:t>– ETUC </a:t>
            </a:r>
            <a:br>
              <a:rPr lang="en-US" sz="2200" cap="none" dirty="0">
                <a:latin typeface="+mn-lt"/>
                <a:ea typeface="Calibri" panose="020F0502020204030204" pitchFamily="34" charset="0"/>
                <a:cs typeface="Times New Roman" panose="02020603050405020304" pitchFamily="18" charset="0"/>
              </a:rPr>
            </a:br>
            <a:br>
              <a:rPr lang="en-US" sz="2200" cap="none" dirty="0">
                <a:latin typeface="+mn-lt"/>
                <a:ea typeface="Calibri" panose="020F0502020204030204" pitchFamily="34" charset="0"/>
                <a:cs typeface="Times New Roman" panose="02020603050405020304" pitchFamily="18" charset="0"/>
              </a:rPr>
            </a:br>
            <a:r>
              <a:rPr lang="en-US" sz="2200" cap="none" dirty="0">
                <a:latin typeface="+mn-lt"/>
                <a:ea typeface="Calibri" panose="020F0502020204030204" pitchFamily="34" charset="0"/>
                <a:cs typeface="Times New Roman" panose="02020603050405020304" pitchFamily="18" charset="0"/>
              </a:rPr>
              <a:t>E</a:t>
            </a:r>
            <a:r>
              <a:rPr lang="pl-PL" sz="2200" cap="none" dirty="0">
                <a:latin typeface="+mn-lt"/>
                <a:ea typeface="Calibri" panose="020F0502020204030204" pitchFamily="34" charset="0"/>
                <a:cs typeface="Times New Roman" panose="02020603050405020304" pitchFamily="18" charset="0"/>
              </a:rPr>
              <a:t>UROCADRES</a:t>
            </a:r>
            <a:r>
              <a:rPr lang="en-US" sz="2200" cap="none" dirty="0">
                <a:latin typeface="+mn-lt"/>
                <a:ea typeface="Calibri" panose="020F0502020204030204" pitchFamily="34" charset="0"/>
                <a:cs typeface="Times New Roman" panose="02020603050405020304" pitchFamily="18" charset="0"/>
              </a:rPr>
              <a:t> </a:t>
            </a:r>
            <a:br>
              <a:rPr lang="en-US" sz="2200" cap="none" dirty="0">
                <a:latin typeface="+mn-lt"/>
                <a:ea typeface="Calibri" panose="020F0502020204030204" pitchFamily="34" charset="0"/>
                <a:cs typeface="Times New Roman" panose="02020603050405020304" pitchFamily="18" charset="0"/>
              </a:rPr>
            </a:br>
            <a:br>
              <a:rPr lang="en-US" sz="2200" cap="none" dirty="0">
                <a:latin typeface="+mn-lt"/>
                <a:ea typeface="Calibri" panose="020F0502020204030204" pitchFamily="34" charset="0"/>
                <a:cs typeface="Times New Roman" panose="02020603050405020304" pitchFamily="18" charset="0"/>
              </a:rPr>
            </a:br>
            <a:r>
              <a:rPr lang="en-US" sz="2200" cap="none" dirty="0">
                <a:latin typeface="+mn-lt"/>
                <a:ea typeface="Calibri" panose="020F0502020204030204" pitchFamily="34" charset="0"/>
                <a:cs typeface="Times New Roman" panose="02020603050405020304" pitchFamily="18" charset="0"/>
              </a:rPr>
              <a:t>T</a:t>
            </a:r>
            <a:r>
              <a:rPr lang="pl-PL" sz="2200" cap="none" dirty="0">
                <a:latin typeface="+mn-lt"/>
                <a:ea typeface="Calibri" panose="020F0502020204030204" pitchFamily="34" charset="0"/>
                <a:cs typeface="Times New Roman" panose="02020603050405020304" pitchFamily="18" charset="0"/>
              </a:rPr>
              <a:t>HE NATIONAL TRADE UNION CONFEDERATION</a:t>
            </a:r>
            <a:r>
              <a:rPr lang="en-US" sz="2200" cap="none" dirty="0">
                <a:latin typeface="+mn-lt"/>
                <a:ea typeface="Calibri" panose="020F0502020204030204" pitchFamily="34" charset="0"/>
                <a:cs typeface="Times New Roman" panose="02020603050405020304" pitchFamily="18" charset="0"/>
              </a:rPr>
              <a:t> - </a:t>
            </a:r>
            <a:r>
              <a:rPr lang="pl-PL" sz="2200" cap="none" dirty="0">
                <a:latin typeface="+mn-lt"/>
                <a:ea typeface="Calibri" panose="020F0502020204030204" pitchFamily="34" charset="0"/>
                <a:cs typeface="Times New Roman" panose="02020603050405020304" pitchFamily="18" charset="0"/>
              </a:rPr>
              <a:t>CARTEL</a:t>
            </a:r>
            <a:r>
              <a:rPr lang="en-US" sz="2200" cap="none" dirty="0">
                <a:latin typeface="+mn-lt"/>
                <a:ea typeface="Calibri" panose="020F0502020204030204" pitchFamily="34" charset="0"/>
                <a:cs typeface="Times New Roman" panose="02020603050405020304" pitchFamily="18" charset="0"/>
              </a:rPr>
              <a:t> ALFA </a:t>
            </a:r>
            <a:br>
              <a:rPr lang="en-US"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endParaRPr lang="it-IT" sz="2200" dirty="0">
              <a:latin typeface="+mn-lt"/>
            </a:endParaRPr>
          </a:p>
        </p:txBody>
      </p:sp>
      <p:sp>
        <p:nvSpPr>
          <p:cNvPr id="2" name="Titolo 1">
            <a:extLst>
              <a:ext uri="{FF2B5EF4-FFF2-40B4-BE49-F238E27FC236}">
                <a16:creationId xmlns:a16="http://schemas.microsoft.com/office/drawing/2014/main" id="{2B6D32BE-CC7B-1DF1-F852-2F1108886170}"/>
              </a:ext>
            </a:extLst>
          </p:cNvPr>
          <p:cNvSpPr txBox="1">
            <a:spLocks/>
          </p:cNvSpPr>
          <p:nvPr/>
        </p:nvSpPr>
        <p:spPr>
          <a:xfrm>
            <a:off x="2372132" y="214094"/>
            <a:ext cx="8386841" cy="750896"/>
          </a:xfrm>
          <a:prstGeom prst="rect">
            <a:avLst/>
          </a:prstGeom>
        </p:spPr>
        <p:txBody>
          <a:bodyPr vert="horz" lIns="91440" tIns="45720" rIns="91440" bIns="45720" rtlCol="0" anchor="t">
            <a:noAutofit/>
          </a:bodyPr>
          <a:lstStyle>
            <a:defPPr>
              <a:defRPr lang="it-IT"/>
            </a:defPPr>
            <a:lvl1pPr algn="l" defTabSz="914400" rtl="0" eaLnBrk="1" latinLnBrk="0" hangingPunct="1">
              <a:lnSpc>
                <a:spcPct val="100000"/>
              </a:lnSpc>
              <a:spcBef>
                <a:spcPct val="0"/>
              </a:spcBef>
              <a:buNone/>
              <a:defRPr lang="it-IT" sz="4400" b="1" kern="1200" cap="all" baseline="0">
                <a:solidFill>
                  <a:schemeClr val="accent6"/>
                </a:solidFill>
                <a:latin typeface="+mj-lt"/>
                <a:ea typeface="+mj-ea"/>
                <a:cs typeface="+mj-cs"/>
              </a:defRPr>
            </a:lvl1pPr>
          </a:lstStyle>
          <a:p>
            <a:pPr algn="ctr"/>
            <a:r>
              <a:rPr lang="it-IT" sz="2200" dirty="0">
                <a:latin typeface="Arial Black" panose="020B0604020202020204" pitchFamily="34" charset="0"/>
                <a:ea typeface="Arial Regular" pitchFamily="34" charset="-122"/>
                <a:cs typeface="Arial Black" panose="020B0604020202020204" pitchFamily="34" charset="0"/>
              </a:rPr>
              <a:t>CONSORtium (</a:t>
            </a:r>
            <a:r>
              <a:rPr lang="pl-PL" sz="2200" dirty="0">
                <a:latin typeface="Arial Black" panose="020B0604020202020204" pitchFamily="34" charset="0"/>
                <a:ea typeface="Arial Regular" pitchFamily="34" charset="-122"/>
                <a:cs typeface="Arial Black" panose="020B0604020202020204" pitchFamily="34" charset="0"/>
              </a:rPr>
              <a:t>2</a:t>
            </a:r>
            <a:r>
              <a:rPr lang="it-IT" sz="2200" dirty="0">
                <a:latin typeface="Arial Black" panose="020B0604020202020204" pitchFamily="34" charset="0"/>
                <a:ea typeface="Arial Regular" pitchFamily="34" charset="-122"/>
                <a:cs typeface="Arial Black" panose="020B0604020202020204" pitchFamily="34" charset="0"/>
              </a:rPr>
              <a:t>/</a:t>
            </a:r>
            <a:r>
              <a:rPr lang="pl-PL" sz="2200" dirty="0">
                <a:latin typeface="Arial Black" panose="020B0604020202020204" pitchFamily="34" charset="0"/>
                <a:ea typeface="Arial Regular" pitchFamily="34" charset="-122"/>
                <a:cs typeface="Arial Black" panose="020B0604020202020204" pitchFamily="34" charset="0"/>
              </a:rPr>
              <a:t>2</a:t>
            </a:r>
            <a:r>
              <a:rPr lang="it-IT" sz="2200" dirty="0">
                <a:latin typeface="Arial Black" panose="020B0604020202020204" pitchFamily="34" charset="0"/>
                <a:ea typeface="Arial Regular" pitchFamily="34" charset="-122"/>
                <a:cs typeface="Arial Black" panose="020B0604020202020204" pitchFamily="34" charset="0"/>
              </a:rPr>
              <a:t>)</a:t>
            </a:r>
            <a:endParaRPr lang="it-IT" sz="2200" dirty="0">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311545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FEB9AA-7006-4F6D-279D-F2F1448A955C}"/>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591C0C30-0B60-8122-921F-5B03719C21F6}"/>
              </a:ext>
            </a:extLst>
          </p:cNvPr>
          <p:cNvSpPr>
            <a:spLocks noGrp="1"/>
          </p:cNvSpPr>
          <p:nvPr>
            <p:ph type="title"/>
          </p:nvPr>
        </p:nvSpPr>
        <p:spPr>
          <a:xfrm rot="10800000" flipH="1" flipV="1">
            <a:off x="198064" y="472308"/>
            <a:ext cx="11519236" cy="3057525"/>
          </a:xfrm>
        </p:spPr>
        <p:txBody>
          <a:bodyPr/>
          <a:lstStyle/>
          <a:p>
            <a:pPr algn="just"/>
            <a:br>
              <a:rPr lang="en-US"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r>
              <a:rPr lang="en-US" sz="2200" cap="none" dirty="0">
                <a:latin typeface="+mn-lt"/>
                <a:ea typeface="Calibri" panose="020F0502020204030204" pitchFamily="34" charset="0"/>
                <a:cs typeface="Times New Roman" panose="02020603050405020304" pitchFamily="18" charset="0"/>
              </a:rPr>
              <a:t>What </a:t>
            </a:r>
            <a:r>
              <a:rPr lang="pl-PL" sz="2200" cap="none" dirty="0">
                <a:latin typeface="+mn-lt"/>
                <a:ea typeface="Calibri" panose="020F0502020204030204" pitchFamily="34" charset="0"/>
                <a:cs typeface="Times New Roman" panose="02020603050405020304" pitchFamily="18" charset="0"/>
              </a:rPr>
              <a:t>ETUC </a:t>
            </a:r>
            <a:r>
              <a:rPr lang="en-US" sz="2200" cap="none" dirty="0">
                <a:latin typeface="+mn-lt"/>
                <a:ea typeface="Calibri" panose="020F0502020204030204" pitchFamily="34" charset="0"/>
                <a:cs typeface="Times New Roman" panose="02020603050405020304" pitchFamily="18" charset="0"/>
              </a:rPr>
              <a:t>can share</a:t>
            </a:r>
            <a:r>
              <a:rPr lang="pl-PL" sz="2200" cap="none" dirty="0">
                <a:latin typeface="+mn-lt"/>
                <a:ea typeface="Calibri" panose="020F0502020204030204" pitchFamily="34" charset="0"/>
                <a:cs typeface="Times New Roman" panose="02020603050405020304" pitchFamily="18" charset="0"/>
              </a:rPr>
              <a:t> with </a:t>
            </a:r>
            <a:r>
              <a:rPr lang="pl-PL" sz="2200" cap="none" dirty="0" err="1">
                <a:latin typeface="+mn-lt"/>
                <a:ea typeface="Calibri" panose="020F0502020204030204" pitchFamily="34" charset="0"/>
                <a:cs typeface="Times New Roman" panose="02020603050405020304" pitchFamily="18" charset="0"/>
              </a:rPr>
              <a:t>TUDOs</a:t>
            </a:r>
            <a:r>
              <a:rPr lang="en-US" sz="2200" cap="none" dirty="0">
                <a:latin typeface="+mn-lt"/>
                <a:ea typeface="Calibri" panose="020F0502020204030204" pitchFamily="34" charset="0"/>
                <a:cs typeface="Times New Roman" panose="02020603050405020304" pitchFamily="18" charset="0"/>
              </a:rPr>
              <a:t> </a:t>
            </a:r>
            <a:r>
              <a:rPr lang="pl-PL" sz="2200" cap="none" dirty="0">
                <a:latin typeface="+mn-lt"/>
                <a:ea typeface="Calibri" panose="020F0502020204030204" pitchFamily="34" charset="0"/>
                <a:cs typeface="Times New Roman" panose="02020603050405020304" pitchFamily="18" charset="0"/>
              </a:rPr>
              <a:t>n</a:t>
            </a:r>
            <a:r>
              <a:rPr lang="en-US" sz="2200" cap="none" dirty="0">
                <a:latin typeface="+mn-lt"/>
                <a:ea typeface="Calibri" panose="020F0502020204030204" pitchFamily="34" charset="0"/>
                <a:cs typeface="Times New Roman" panose="02020603050405020304" pitchFamily="18" charset="0"/>
              </a:rPr>
              <a:t>ow is the relevant material which </a:t>
            </a:r>
            <a:r>
              <a:rPr lang="pl-PL" sz="2200" cap="none" dirty="0">
                <a:latin typeface="+mn-lt"/>
                <a:ea typeface="Calibri" panose="020F0502020204030204" pitchFamily="34" charset="0"/>
                <a:cs typeface="Times New Roman" panose="02020603050405020304" pitchFamily="18" charset="0"/>
              </a:rPr>
              <a:t>SD </a:t>
            </a:r>
            <a:r>
              <a:rPr lang="en-US" sz="2200" cap="none" dirty="0">
                <a:latin typeface="+mn-lt"/>
                <a:ea typeface="Calibri" panose="020F0502020204030204" pitchFamily="34" charset="0"/>
                <a:cs typeface="Times New Roman" panose="02020603050405020304" pitchFamily="18" charset="0"/>
              </a:rPr>
              <a:t>team has produced since this framework agreement on </a:t>
            </a:r>
            <a:r>
              <a:rPr lang="en-US" sz="2200" cap="none" dirty="0" err="1">
                <a:latin typeface="+mn-lt"/>
                <a:ea typeface="Calibri" panose="020F0502020204030204" pitchFamily="34" charset="0"/>
                <a:cs typeface="Times New Roman" panose="02020603050405020304" pitchFamily="18" charset="0"/>
              </a:rPr>
              <a:t>Digitalisation</a:t>
            </a:r>
            <a:r>
              <a:rPr lang="en-US" sz="2200" cap="none" dirty="0">
                <a:latin typeface="+mn-lt"/>
                <a:ea typeface="Calibri" panose="020F0502020204030204" pitchFamily="34" charset="0"/>
                <a:cs typeface="Times New Roman" panose="02020603050405020304" pitchFamily="18" charset="0"/>
              </a:rPr>
              <a:t> was signed:</a:t>
            </a:r>
            <a:br>
              <a:rPr lang="pl-PL" sz="2200" cap="none" dirty="0">
                <a:latin typeface="+mn-lt"/>
                <a:ea typeface="Calibri" panose="020F0502020204030204" pitchFamily="34" charset="0"/>
                <a:cs typeface="Times New Roman" panose="02020603050405020304" pitchFamily="18" charset="0"/>
              </a:rPr>
            </a:br>
            <a:br>
              <a:rPr lang="pl-PL" sz="2200" cap="none" dirty="0">
                <a:latin typeface="+mn-lt"/>
                <a:ea typeface="Calibri" panose="020F0502020204030204" pitchFamily="34" charset="0"/>
                <a:cs typeface="Times New Roman" panose="02020603050405020304" pitchFamily="18" charset="0"/>
              </a:rPr>
            </a:br>
            <a:r>
              <a:rPr lang="pl-PL" sz="2200" cap="none" dirty="0">
                <a:latin typeface="+mn-lt"/>
                <a:ea typeface="Calibri" panose="020F0502020204030204" pitchFamily="34" charset="0"/>
                <a:cs typeface="Times New Roman" panose="02020603050405020304" pitchFamily="18" charset="0"/>
              </a:rPr>
              <a:t>- </a:t>
            </a:r>
            <a:r>
              <a:rPr lang="en-US" sz="2200" cap="none" dirty="0">
                <a:latin typeface="+mn-lt"/>
                <a:ea typeface="Calibri" panose="020F0502020204030204" pitchFamily="34" charset="0"/>
                <a:cs typeface="Times New Roman" panose="02020603050405020304" pitchFamily="18" charset="0"/>
              </a:rPr>
              <a:t>the ETUC interpretation guide of the framework agreement (please find it attached in EN and PL – more translation languages are available in the link below)</a:t>
            </a:r>
            <a:br>
              <a:rPr lang="en-US" sz="2200" cap="none" dirty="0">
                <a:latin typeface="+mn-lt"/>
                <a:ea typeface="Calibri" panose="020F0502020204030204" pitchFamily="34" charset="0"/>
                <a:cs typeface="Times New Roman" panose="02020603050405020304" pitchFamily="18" charset="0"/>
              </a:rPr>
            </a:br>
            <a:r>
              <a:rPr lang="en-US" sz="2200" cap="none" dirty="0">
                <a:latin typeface="+mn-lt"/>
                <a:ea typeface="Calibri" panose="020F0502020204030204" pitchFamily="34" charset="0"/>
                <a:cs typeface="Times New Roman" panose="02020603050405020304" pitchFamily="18" charset="0"/>
              </a:rPr>
              <a:t>-	and 3 joint implementation reports of the framework agreement (please find attached the 3rd joint implementation report – 2023)</a:t>
            </a:r>
            <a:br>
              <a:rPr lang="en-US" sz="2200" cap="none" dirty="0">
                <a:latin typeface="+mn-lt"/>
                <a:ea typeface="Calibri" panose="020F0502020204030204" pitchFamily="34" charset="0"/>
                <a:cs typeface="Times New Roman" panose="02020603050405020304" pitchFamily="18" charset="0"/>
              </a:rPr>
            </a:br>
            <a:br>
              <a:rPr lang="en-US" sz="2200" cap="none" dirty="0">
                <a:latin typeface="+mn-lt"/>
                <a:ea typeface="Calibri" panose="020F0502020204030204" pitchFamily="34" charset="0"/>
                <a:cs typeface="Times New Roman" panose="02020603050405020304" pitchFamily="18" charset="0"/>
              </a:rPr>
            </a:br>
            <a:r>
              <a:rPr lang="en-US" sz="2200" cap="none" dirty="0">
                <a:latin typeface="+mn-lt"/>
                <a:ea typeface="Calibri" panose="020F0502020204030204" pitchFamily="34" charset="0"/>
                <a:cs typeface="Times New Roman" panose="02020603050405020304" pitchFamily="18" charset="0"/>
              </a:rPr>
              <a:t>All of the documentation you can find here:</a:t>
            </a:r>
            <a:br>
              <a:rPr lang="pl-PL" sz="2200" cap="none" dirty="0">
                <a:latin typeface="+mn-lt"/>
                <a:ea typeface="Calibri" panose="020F0502020204030204" pitchFamily="34" charset="0"/>
                <a:cs typeface="Times New Roman" panose="02020603050405020304" pitchFamily="18" charset="0"/>
              </a:rPr>
            </a:br>
            <a:r>
              <a:rPr lang="en-GB" sz="2400" u="sng" dirty="0">
                <a:solidFill>
                  <a:srgbClr val="0563C1"/>
                </a:solidFill>
                <a:latin typeface="Aptos" panose="020B0004020202020204" pitchFamily="34" charset="0"/>
                <a:ea typeface="Calibri" panose="020F050202020403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Framework Agreement on Digitalisation | </a:t>
            </a:r>
            <a:r>
              <a:rPr lang="en-GB" sz="2400" u="sng" dirty="0" err="1">
                <a:solidFill>
                  <a:srgbClr val="0563C1"/>
                </a:solidFill>
                <a:latin typeface="Aptos" panose="020B0004020202020204" pitchFamily="34" charset="0"/>
                <a:ea typeface="Calibri" panose="020F050202020403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Etuc</a:t>
            </a:r>
            <a:r>
              <a:rPr lang="en-GB" sz="2400" u="sng" dirty="0">
                <a:solidFill>
                  <a:srgbClr val="0563C1"/>
                </a:solidFill>
                <a:latin typeface="Aptos" panose="020B0004020202020204" pitchFamily="34" charset="0"/>
                <a:ea typeface="Calibri" panose="020F050202020403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 resources </a:t>
            </a:r>
            <a:r>
              <a:rPr lang="en-GB" sz="2400" u="sng" dirty="0" err="1">
                <a:solidFill>
                  <a:srgbClr val="0563C1"/>
                </a:solidFill>
                <a:latin typeface="Aptos" panose="020B0004020202020204" pitchFamily="34" charset="0"/>
                <a:ea typeface="Calibri" panose="020F050202020403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center</a:t>
            </a:r>
            <a:br>
              <a:rPr lang="en-US" sz="2200" cap="none" dirty="0">
                <a:latin typeface="+mn-lt"/>
                <a:ea typeface="Calibri" panose="020F0502020204030204" pitchFamily="34" charset="0"/>
                <a:cs typeface="Times New Roman" panose="02020603050405020304" pitchFamily="18" charset="0"/>
              </a:rPr>
            </a:br>
            <a:br>
              <a:rPr lang="en-US"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br>
              <a:rPr lang="it-IT" sz="2200" cap="none" dirty="0">
                <a:latin typeface="+mn-lt"/>
                <a:ea typeface="Calibri" panose="020F0502020204030204" pitchFamily="34" charset="0"/>
                <a:cs typeface="Times New Roman" panose="02020603050405020304" pitchFamily="18" charset="0"/>
              </a:rPr>
            </a:br>
            <a:endParaRPr lang="it-IT" sz="2200" dirty="0">
              <a:latin typeface="+mn-lt"/>
            </a:endParaRPr>
          </a:p>
        </p:txBody>
      </p:sp>
      <p:sp>
        <p:nvSpPr>
          <p:cNvPr id="2" name="Titolo 1">
            <a:extLst>
              <a:ext uri="{FF2B5EF4-FFF2-40B4-BE49-F238E27FC236}">
                <a16:creationId xmlns:a16="http://schemas.microsoft.com/office/drawing/2014/main" id="{4000C9D6-2E35-4A7A-EC26-4E04D091885B}"/>
              </a:ext>
            </a:extLst>
          </p:cNvPr>
          <p:cNvSpPr txBox="1">
            <a:spLocks/>
          </p:cNvSpPr>
          <p:nvPr/>
        </p:nvSpPr>
        <p:spPr>
          <a:xfrm>
            <a:off x="2372132" y="214094"/>
            <a:ext cx="8386841" cy="750896"/>
          </a:xfrm>
          <a:prstGeom prst="rect">
            <a:avLst/>
          </a:prstGeom>
        </p:spPr>
        <p:txBody>
          <a:bodyPr vert="horz" lIns="91440" tIns="45720" rIns="91440" bIns="45720" rtlCol="0" anchor="t">
            <a:noAutofit/>
          </a:bodyPr>
          <a:lstStyle>
            <a:defPPr>
              <a:defRPr lang="it-IT"/>
            </a:defPPr>
            <a:lvl1pPr algn="l" defTabSz="914400" rtl="0" eaLnBrk="1" latinLnBrk="0" hangingPunct="1">
              <a:lnSpc>
                <a:spcPct val="100000"/>
              </a:lnSpc>
              <a:spcBef>
                <a:spcPct val="0"/>
              </a:spcBef>
              <a:buNone/>
              <a:defRPr lang="it-IT" sz="4400" b="1" kern="1200" cap="all" baseline="0">
                <a:solidFill>
                  <a:schemeClr val="accent6"/>
                </a:solidFill>
                <a:latin typeface="+mj-lt"/>
                <a:ea typeface="+mj-ea"/>
                <a:cs typeface="+mj-cs"/>
              </a:defRPr>
            </a:lvl1pPr>
          </a:lstStyle>
          <a:p>
            <a:pPr algn="ctr"/>
            <a:r>
              <a:rPr lang="pl-PL" sz="2200" dirty="0">
                <a:latin typeface="Arial Black" panose="020B0604020202020204" pitchFamily="34" charset="0"/>
                <a:ea typeface="Arial Regular" pitchFamily="34" charset="-122"/>
                <a:cs typeface="Arial Black" panose="020B0604020202020204" pitchFamily="34" charset="0"/>
              </a:rPr>
              <a:t>ETUC </a:t>
            </a:r>
            <a:endParaRPr lang="it-IT" sz="2200" dirty="0">
              <a:latin typeface="Arial Black" panose="020B0604020202020204" pitchFamily="34" charset="0"/>
              <a:cs typeface="Arial Black" panose="020B0604020202020204" pitchFamily="34" charset="0"/>
            </a:endParaRPr>
          </a:p>
        </p:txBody>
      </p:sp>
    </p:spTree>
    <p:extLst>
      <p:ext uri="{BB962C8B-B14F-4D97-AF65-F5344CB8AC3E}">
        <p14:creationId xmlns:p14="http://schemas.microsoft.com/office/powerpoint/2010/main" val="12603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7393604C-FCCE-CDB9-0041-B9DFC1BE0FEE}"/>
              </a:ext>
            </a:extLst>
          </p:cNvPr>
          <p:cNvSpPr>
            <a:spLocks noGrp="1"/>
          </p:cNvSpPr>
          <p:nvPr>
            <p:ph type="title"/>
          </p:nvPr>
        </p:nvSpPr>
        <p:spPr>
          <a:xfrm rot="10800000" flipH="1" flipV="1">
            <a:off x="208547" y="-120316"/>
            <a:ext cx="11718758" cy="4162928"/>
          </a:xfrm>
        </p:spPr>
        <p:txBody>
          <a:bodyPr/>
          <a:lstStyle/>
          <a:p>
            <a:br>
              <a:rPr lang="it-IT" sz="4000" cap="none" dirty="0">
                <a:effectLst/>
                <a:latin typeface="Calibri" panose="020F0502020204030204" pitchFamily="34" charset="0"/>
                <a:ea typeface="Calibri" panose="020F0502020204030204" pitchFamily="34" charset="0"/>
                <a:cs typeface="Times New Roman" panose="02020603050405020304" pitchFamily="18" charset="0"/>
              </a:rPr>
            </a:br>
            <a:r>
              <a:rPr lang="it-IT" sz="4000" cap="none" dirty="0">
                <a:effectLst/>
                <a:latin typeface="Calibri" panose="020F0502020204030204" pitchFamily="34" charset="0"/>
                <a:ea typeface="Calibri" panose="020F0502020204030204" pitchFamily="34" charset="0"/>
                <a:cs typeface="Times New Roman" panose="02020603050405020304" pitchFamily="18" charset="0"/>
              </a:rPr>
              <a:t>					</a:t>
            </a:r>
            <a:r>
              <a:rPr lang="it-IT" sz="4000" cap="none" dirty="0">
                <a:latin typeface="Calibri" panose="020F0502020204030204" pitchFamily="34" charset="0"/>
                <a:ea typeface="Calibri" panose="020F0502020204030204" pitchFamily="34" charset="0"/>
                <a:cs typeface="Times New Roman" panose="02020603050405020304" pitchFamily="18" charset="0"/>
              </a:rPr>
              <a:t>WORK PACKAGES</a:t>
            </a:r>
            <a:br>
              <a:rPr lang="it-IT" sz="1800" cap="none" dirty="0">
                <a:effectLst/>
                <a:latin typeface="Calibri" panose="020F0502020204030204" pitchFamily="34" charset="0"/>
                <a:ea typeface="Calibri" panose="020F0502020204030204" pitchFamily="34" charset="0"/>
                <a:cs typeface="Times New Roman" panose="02020603050405020304" pitchFamily="18" charset="0"/>
              </a:rPr>
            </a:br>
            <a:br>
              <a:rPr lang="it-IT" sz="3600" b="0" cap="none" dirty="0">
                <a:effectLst/>
                <a:latin typeface="+mn-lt"/>
                <a:ea typeface="Calibri" panose="020F0502020204030204" pitchFamily="34" charset="0"/>
                <a:cs typeface="Times New Roman" panose="02020603050405020304" pitchFamily="18" charset="0"/>
              </a:rPr>
            </a:br>
            <a:r>
              <a:rPr lang="it-IT" sz="3600" b="0" cap="none" dirty="0">
                <a:latin typeface="+mn-lt"/>
                <a:ea typeface="Calibri" panose="020F0502020204030204" pitchFamily="34" charset="0"/>
                <a:cs typeface="Times New Roman" panose="02020603050405020304" pitchFamily="18" charset="0"/>
              </a:rPr>
              <a:t>WP1 – </a:t>
            </a:r>
            <a:r>
              <a:rPr lang="pl-PL" sz="3600" b="0" cap="none" dirty="0">
                <a:latin typeface="+mn-lt"/>
                <a:ea typeface="Calibri" panose="020F0502020204030204" pitchFamily="34" charset="0"/>
                <a:cs typeface="Times New Roman" panose="02020603050405020304" pitchFamily="18" charset="0"/>
              </a:rPr>
              <a:t>Project management and </a:t>
            </a:r>
            <a:r>
              <a:rPr lang="pl-PL" sz="3600" b="0" cap="none" dirty="0" err="1">
                <a:latin typeface="+mn-lt"/>
                <a:ea typeface="Calibri" panose="020F0502020204030204" pitchFamily="34" charset="0"/>
                <a:cs typeface="Times New Roman" panose="02020603050405020304" pitchFamily="18" charset="0"/>
              </a:rPr>
              <a:t>coordination</a:t>
            </a:r>
            <a:r>
              <a:rPr lang="pl-PL" sz="3600" b="0" cap="none" dirty="0">
                <a:latin typeface="+mn-lt"/>
                <a:ea typeface="Calibri" panose="020F0502020204030204" pitchFamily="34" charset="0"/>
                <a:cs typeface="Times New Roman" panose="02020603050405020304" pitchFamily="18" charset="0"/>
              </a:rPr>
              <a:t>;</a:t>
            </a:r>
            <a:br>
              <a:rPr lang="it-IT" sz="3600" b="0" cap="none" dirty="0">
                <a:latin typeface="+mn-lt"/>
                <a:ea typeface="Calibri" panose="020F0502020204030204" pitchFamily="34" charset="0"/>
                <a:cs typeface="Times New Roman" panose="02020603050405020304" pitchFamily="18" charset="0"/>
              </a:rPr>
            </a:br>
            <a:br>
              <a:rPr lang="it-IT" sz="3600" b="0" cap="none" dirty="0">
                <a:latin typeface="+mn-lt"/>
                <a:ea typeface="Calibri" panose="020F0502020204030204" pitchFamily="34" charset="0"/>
                <a:cs typeface="Times New Roman" panose="02020603050405020304" pitchFamily="18" charset="0"/>
              </a:rPr>
            </a:br>
            <a:r>
              <a:rPr lang="it-IT" sz="3600" b="0" cap="none" dirty="0">
                <a:latin typeface="+mn-lt"/>
                <a:ea typeface="Calibri" panose="020F0502020204030204" pitchFamily="34" charset="0"/>
                <a:cs typeface="Times New Roman" panose="02020603050405020304" pitchFamily="18" charset="0"/>
              </a:rPr>
              <a:t>WP2 – </a:t>
            </a:r>
            <a:r>
              <a:rPr lang="pl-PL" sz="3600" b="0" cap="none" dirty="0">
                <a:latin typeface="+mn-lt"/>
              </a:rPr>
              <a:t>Project </a:t>
            </a:r>
            <a:r>
              <a:rPr lang="pl-PL" sz="3600" b="0" cap="none" dirty="0" err="1">
                <a:latin typeface="+mn-lt"/>
              </a:rPr>
              <a:t>disemination</a:t>
            </a:r>
            <a:r>
              <a:rPr lang="en-US" sz="3600" b="0" cap="none" dirty="0">
                <a:latin typeface="+mn-lt"/>
              </a:rPr>
              <a:t>;</a:t>
            </a:r>
            <a:br>
              <a:rPr lang="en-US" sz="3600" b="0" cap="none" dirty="0">
                <a:latin typeface="+mn-lt"/>
              </a:rPr>
            </a:br>
            <a:br>
              <a:rPr lang="en-US" sz="3600" b="0" cap="none" dirty="0">
                <a:latin typeface="+mn-lt"/>
              </a:rPr>
            </a:br>
            <a:r>
              <a:rPr lang="en-US" sz="3600" b="0" cap="none" dirty="0">
                <a:latin typeface="+mn-lt"/>
              </a:rPr>
              <a:t>WP3. Creation of TUDO network;</a:t>
            </a:r>
            <a:br>
              <a:rPr lang="en-US" sz="3600" b="0" cap="none" dirty="0">
                <a:latin typeface="+mn-lt"/>
              </a:rPr>
            </a:br>
            <a:br>
              <a:rPr lang="en-US" sz="3600" b="0" cap="none" dirty="0">
                <a:latin typeface="+mn-lt"/>
              </a:rPr>
            </a:br>
            <a:r>
              <a:rPr lang="en-US" sz="3600" b="0" cap="none" dirty="0">
                <a:latin typeface="+mn-lt"/>
              </a:rPr>
              <a:t>WP4. Capacity building</a:t>
            </a:r>
            <a:r>
              <a:rPr lang="pl-PL" sz="3600" b="0" cap="none" dirty="0">
                <a:latin typeface="+mn-lt"/>
              </a:rPr>
              <a:t>.</a:t>
            </a:r>
            <a:br>
              <a:rPr lang="it-IT" sz="2100" b="0" cap="none" dirty="0">
                <a:latin typeface="+mn-lt"/>
              </a:rPr>
            </a:br>
            <a:br>
              <a:rPr lang="it-IT" sz="2100" b="0" cap="none" dirty="0">
                <a:latin typeface="+mn-lt"/>
              </a:rPr>
            </a:br>
            <a:br>
              <a:rPr lang="it-IT" sz="2100" b="0" cap="none" dirty="0">
                <a:latin typeface="+mn-lt"/>
                <a:ea typeface="Calibri" panose="020F0502020204030204" pitchFamily="34" charset="0"/>
                <a:cs typeface="Times New Roman" panose="02020603050405020304" pitchFamily="18" charset="0"/>
              </a:rPr>
            </a:br>
            <a:endParaRPr lang="it-IT" sz="2100" b="0" cap="none" dirty="0">
              <a:latin typeface="+mn-lt"/>
            </a:endParaRPr>
          </a:p>
        </p:txBody>
      </p:sp>
    </p:spTree>
    <p:extLst>
      <p:ext uri="{BB962C8B-B14F-4D97-AF65-F5344CB8AC3E}">
        <p14:creationId xmlns:p14="http://schemas.microsoft.com/office/powerpoint/2010/main" val="235354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30A5BFC-C134-C072-C14D-9E51A94C8E7E}"/>
              </a:ext>
            </a:extLst>
          </p:cNvPr>
          <p:cNvSpPr>
            <a:spLocks noGrp="1"/>
          </p:cNvSpPr>
          <p:nvPr>
            <p:ph type="title"/>
          </p:nvPr>
        </p:nvSpPr>
        <p:spPr>
          <a:xfrm>
            <a:off x="619685" y="600003"/>
            <a:ext cx="10671048" cy="768096"/>
          </a:xfrm>
        </p:spPr>
        <p:txBody>
          <a:bodyPr rtlCol="0">
            <a:normAutofit fontScale="90000"/>
          </a:bodyPr>
          <a:lstStyle>
            <a:defPPr>
              <a:defRPr lang="it-IT"/>
            </a:defPPr>
          </a:lstStyle>
          <a:p>
            <a:pPr rtl="0"/>
            <a:r>
              <a:rPr lang="it-IT" sz="3000" cap="none" dirty="0">
                <a:latin typeface="+mn-lt"/>
                <a:ea typeface="Calibri" panose="020F0502020204030204" pitchFamily="34" charset="0"/>
                <a:cs typeface="Times New Roman" panose="02020603050405020304" pitchFamily="18" charset="0"/>
              </a:rPr>
              <a:t>	WP1 – </a:t>
            </a:r>
            <a:r>
              <a:rPr lang="pl-PL" sz="3000" cap="none" dirty="0">
                <a:latin typeface="+mn-lt"/>
                <a:ea typeface="Calibri" panose="020F0502020204030204" pitchFamily="34" charset="0"/>
                <a:cs typeface="Times New Roman" panose="02020603050405020304" pitchFamily="18" charset="0"/>
              </a:rPr>
              <a:t>Project management and </a:t>
            </a:r>
            <a:r>
              <a:rPr lang="pl-PL" sz="3000" cap="none" dirty="0" err="1">
                <a:latin typeface="+mn-lt"/>
                <a:ea typeface="Calibri" panose="020F0502020204030204" pitchFamily="34" charset="0"/>
                <a:cs typeface="Times New Roman" panose="02020603050405020304" pitchFamily="18" charset="0"/>
              </a:rPr>
              <a:t>coordination</a:t>
            </a:r>
            <a:r>
              <a:rPr lang="pl-PL" sz="3000" cap="none" dirty="0">
                <a:latin typeface="+mn-lt"/>
                <a:ea typeface="Calibri" panose="020F0502020204030204" pitchFamily="34" charset="0"/>
                <a:cs typeface="Times New Roman" panose="02020603050405020304" pitchFamily="18" charset="0"/>
              </a:rPr>
              <a:t> (1/2)</a:t>
            </a:r>
            <a:br>
              <a:rPr lang="it-IT" sz="3000" cap="none" dirty="0">
                <a:latin typeface="+mn-lt"/>
                <a:ea typeface="Calibri" panose="020F0502020204030204" pitchFamily="34" charset="0"/>
                <a:cs typeface="Times New Roman" panose="02020603050405020304" pitchFamily="18" charset="0"/>
              </a:rPr>
            </a:br>
            <a:r>
              <a:rPr lang="it-IT" sz="2200" u="sng" cap="none" dirty="0">
                <a:latin typeface="+mn-lt"/>
                <a:ea typeface="Calibri" panose="020F0502020204030204" pitchFamily="34" charset="0"/>
                <a:cs typeface="Times New Roman" panose="02020603050405020304" pitchFamily="18" charset="0"/>
              </a:rPr>
              <a:t>(</a:t>
            </a:r>
            <a:r>
              <a:rPr lang="pl-PL" sz="2200" u="sng" cap="none" dirty="0">
                <a:latin typeface="+mn-lt"/>
                <a:ea typeface="Calibri" panose="020F0502020204030204" pitchFamily="34" charset="0"/>
                <a:cs typeface="Times New Roman" panose="02020603050405020304" pitchFamily="18" charset="0"/>
              </a:rPr>
              <a:t>01.09.2023 – 30.04.2025</a:t>
            </a:r>
            <a:r>
              <a:rPr lang="it-IT" sz="2200" u="sng" cap="none" dirty="0">
                <a:latin typeface="+mn-lt"/>
                <a:ea typeface="Calibri" panose="020F0502020204030204" pitchFamily="34" charset="0"/>
                <a:cs typeface="Times New Roman" panose="02020603050405020304" pitchFamily="18" charset="0"/>
              </a:rPr>
              <a:t>)</a:t>
            </a:r>
            <a:endParaRPr lang="it-IT" sz="2200" u="sng" dirty="0"/>
          </a:p>
        </p:txBody>
      </p:sp>
      <p:sp>
        <p:nvSpPr>
          <p:cNvPr id="139" name="Rettangolo 138" descr="indicatore di sequenza temporale">
            <a:extLst>
              <a:ext uri="{FF2B5EF4-FFF2-40B4-BE49-F238E27FC236}">
                <a16:creationId xmlns:a16="http://schemas.microsoft.com/office/drawing/2014/main" id="{632DC974-3AFC-3B05-984D-8920F2613BAB}"/>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4F8B7F8D-8ADD-846B-E431-5A1FE5AA763F}"/>
              </a:ext>
            </a:extLst>
          </p:cNvPr>
          <p:cNvSpPr txBox="1"/>
          <p:nvPr/>
        </p:nvSpPr>
        <p:spPr>
          <a:xfrm>
            <a:off x="311187" y="1651142"/>
            <a:ext cx="11010900" cy="2693751"/>
          </a:xfrm>
          <a:prstGeom prst="rect">
            <a:avLst/>
          </a:prstGeom>
          <a:noFill/>
        </p:spPr>
        <p:txBody>
          <a:bodyPr wrap="square">
            <a:spAutoFit/>
          </a:bodyPr>
          <a:lstStyle/>
          <a:p>
            <a:pPr lvl="0">
              <a:lnSpc>
                <a:spcPct val="115000"/>
              </a:lnSpc>
            </a:pPr>
            <a:r>
              <a:rPr lang="it-IT" dirty="0">
                <a:solidFill>
                  <a:schemeClr val="accent6">
                    <a:lumMod val="75000"/>
                  </a:schemeClr>
                </a:solidFill>
                <a:effectLst/>
                <a:ea typeface="Calibri" panose="020F0502020204030204" pitchFamily="34" charset="0"/>
                <a:cs typeface="Times New Roman" panose="02020603050405020304" pitchFamily="18" charset="0"/>
              </a:rPr>
              <a:t>Responsible Partner: </a:t>
            </a:r>
            <a:r>
              <a:rPr lang="pl-PL" dirty="0">
                <a:solidFill>
                  <a:schemeClr val="accent6">
                    <a:lumMod val="75000"/>
                  </a:schemeClr>
                </a:solidFill>
                <a:ea typeface="Calibri" panose="020F0502020204030204" pitchFamily="34" charset="0"/>
                <a:cs typeface="Times New Roman" panose="02020603050405020304" pitchFamily="18" charset="0"/>
              </a:rPr>
              <a:t>OPZZ</a:t>
            </a:r>
            <a:endParaRPr lang="it-IT" dirty="0">
              <a:solidFill>
                <a:schemeClr val="accent6">
                  <a:lumMod val="75000"/>
                </a:schemeClr>
              </a:solidFill>
              <a:effectLst/>
              <a:ea typeface="Calibri" panose="020F0502020204030204" pitchFamily="34" charset="0"/>
              <a:cs typeface="Times New Roman" panose="02020603050405020304" pitchFamily="18" charset="0"/>
            </a:endParaRPr>
          </a:p>
          <a:p>
            <a:pPr lvl="0">
              <a:lnSpc>
                <a:spcPct val="115000"/>
              </a:lnSpc>
            </a:pPr>
            <a:endParaRPr lang="pl-PL" dirty="0">
              <a:solidFill>
                <a:schemeClr val="accent6">
                  <a:lumMod val="75000"/>
                </a:schemeClr>
              </a:solidFill>
              <a:ea typeface="Calibri" panose="020F0502020204030204" pitchFamily="34" charset="0"/>
              <a:cs typeface="Times New Roman" panose="02020603050405020304" pitchFamily="18" charset="0"/>
            </a:endParaRPr>
          </a:p>
          <a:p>
            <a:pPr lvl="0">
              <a:lnSpc>
                <a:spcPct val="115000"/>
              </a:lnSpc>
            </a:pPr>
            <a:r>
              <a:rPr lang="pl-PL" b="1" dirty="0" err="1">
                <a:solidFill>
                  <a:schemeClr val="accent6">
                    <a:lumMod val="75000"/>
                  </a:schemeClr>
                </a:solidFill>
                <a:ea typeface="Calibri" panose="020F0502020204030204" pitchFamily="34" charset="0"/>
                <a:cs typeface="Times New Roman" panose="02020603050405020304" pitchFamily="18" charset="0"/>
              </a:rPr>
              <a:t>Deliverables</a:t>
            </a:r>
            <a:r>
              <a:rPr lang="en-US" dirty="0">
                <a:solidFill>
                  <a:schemeClr val="accent6">
                    <a:lumMod val="75000"/>
                  </a:schemeClr>
                </a:solidFill>
                <a:ea typeface="Calibri" panose="020F0502020204030204" pitchFamily="34" charset="0"/>
                <a:cs typeface="Times New Roman" panose="02020603050405020304" pitchFamily="18" charset="0"/>
              </a:rPr>
              <a:t>:</a:t>
            </a:r>
          </a:p>
          <a:p>
            <a:pPr marL="285750" lvl="0" indent="-285750" algn="just">
              <a:lnSpc>
                <a:spcPct val="115000"/>
              </a:lnSpc>
              <a:buFont typeface="Arial" panose="020B0604020202020204" pitchFamily="34" charset="0"/>
              <a:buChar char="•"/>
            </a:pPr>
            <a:r>
              <a:rPr lang="pl-PL" dirty="0">
                <a:solidFill>
                  <a:schemeClr val="accent6">
                    <a:lumMod val="75000"/>
                  </a:schemeClr>
                </a:solidFill>
                <a:ea typeface="Calibri" panose="020F0502020204030204" pitchFamily="34" charset="0"/>
                <a:cs typeface="Times New Roman" panose="02020603050405020304" pitchFamily="18" charset="0"/>
              </a:rPr>
              <a:t>Kick of </a:t>
            </a:r>
            <a:r>
              <a:rPr lang="pl-PL" dirty="0" err="1">
                <a:solidFill>
                  <a:schemeClr val="accent6">
                    <a:lumMod val="75000"/>
                  </a:schemeClr>
                </a:solidFill>
                <a:ea typeface="Calibri" panose="020F0502020204030204" pitchFamily="34" charset="0"/>
                <a:cs typeface="Times New Roman" panose="02020603050405020304" pitchFamily="18" charset="0"/>
              </a:rPr>
              <a:t>meeting</a:t>
            </a:r>
            <a:r>
              <a:rPr lang="pl-PL" dirty="0">
                <a:solidFill>
                  <a:schemeClr val="accent6">
                    <a:lumMod val="75000"/>
                  </a:schemeClr>
                </a:solidFill>
                <a:ea typeface="Calibri" panose="020F0502020204030204" pitchFamily="34" charset="0"/>
                <a:cs typeface="Times New Roman" panose="02020603050405020304" pitchFamily="18" charset="0"/>
              </a:rPr>
              <a:t>;</a:t>
            </a:r>
          </a:p>
          <a:p>
            <a:pPr marL="285750" lvl="0" indent="-285750" algn="just">
              <a:lnSpc>
                <a:spcPct val="115000"/>
              </a:lnSpc>
              <a:buFont typeface="Arial" panose="020B0604020202020204" pitchFamily="34" charset="0"/>
              <a:buChar char="•"/>
            </a:pPr>
            <a:r>
              <a:rPr lang="en-US" sz="4000" b="1" dirty="0">
                <a:solidFill>
                  <a:schemeClr val="accent6">
                    <a:lumMod val="75000"/>
                  </a:schemeClr>
                </a:solidFill>
                <a:ea typeface="Calibri" panose="020F0502020204030204" pitchFamily="34" charset="0"/>
                <a:cs typeface="Times New Roman" panose="02020603050405020304" pitchFamily="18" charset="0"/>
              </a:rPr>
              <a:t>Mid term steering committee (9 month)</a:t>
            </a:r>
            <a:endParaRPr lang="pl-PL" sz="4000" b="1" dirty="0">
              <a:solidFill>
                <a:schemeClr val="accent6">
                  <a:lumMod val="75000"/>
                </a:schemeClr>
              </a:solidFill>
              <a:ea typeface="Calibri" panose="020F0502020204030204" pitchFamily="34" charset="0"/>
              <a:cs typeface="Times New Roman" panose="02020603050405020304" pitchFamily="18" charset="0"/>
            </a:endParaRPr>
          </a:p>
          <a:p>
            <a:pPr marL="285750" lvl="0" indent="-285750" algn="just">
              <a:lnSpc>
                <a:spcPct val="115000"/>
              </a:lnSpc>
              <a:buFont typeface="Arial" panose="020B0604020202020204" pitchFamily="34" charset="0"/>
              <a:buChar char="•"/>
            </a:pPr>
            <a:r>
              <a:rPr lang="en-US" dirty="0">
                <a:solidFill>
                  <a:schemeClr val="accent6">
                    <a:lumMod val="75000"/>
                  </a:schemeClr>
                </a:solidFill>
                <a:ea typeface="Calibri" panose="020F0502020204030204" pitchFamily="34" charset="0"/>
                <a:cs typeface="Times New Roman" panose="02020603050405020304" pitchFamily="18" charset="0"/>
              </a:rPr>
              <a:t>Project interim/final report narrative and financial reports</a:t>
            </a:r>
          </a:p>
          <a:p>
            <a:pPr marL="285750" lvl="0" indent="-285750" algn="just">
              <a:lnSpc>
                <a:spcPct val="115000"/>
              </a:lnSpc>
              <a:buFont typeface="Arial" panose="020B0604020202020204" pitchFamily="34" charset="0"/>
              <a:buChar char="•"/>
            </a:pPr>
            <a:r>
              <a:rPr lang="en-US" dirty="0">
                <a:solidFill>
                  <a:schemeClr val="accent6">
                    <a:lumMod val="75000"/>
                  </a:schemeClr>
                </a:solidFill>
                <a:ea typeface="Calibri" panose="020F0502020204030204" pitchFamily="34" charset="0"/>
                <a:cs typeface="Times New Roman" panose="02020603050405020304" pitchFamily="18" charset="0"/>
              </a:rPr>
              <a:t>External Evaluation of the project by external expert (20 month)</a:t>
            </a:r>
          </a:p>
        </p:txBody>
      </p:sp>
    </p:spTree>
    <p:extLst>
      <p:ext uri="{BB962C8B-B14F-4D97-AF65-F5344CB8AC3E}">
        <p14:creationId xmlns:p14="http://schemas.microsoft.com/office/powerpoint/2010/main" val="159356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9">
                                            <p:txEl>
                                              <p:pRg st="0" end="0"/>
                                            </p:txEl>
                                          </p:spTgt>
                                        </p:tgtEl>
                                        <p:attrNameLst>
                                          <p:attrName>style.visibility</p:attrName>
                                        </p:attrNameLst>
                                      </p:cBhvr>
                                      <p:to>
                                        <p:strVal val="visible"/>
                                      </p:to>
                                    </p:set>
                                    <p:anim calcmode="lin" valueType="num">
                                      <p:cBhvr>
                                        <p:cTn id="14"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2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9">
                                            <p:txEl>
                                              <p:pRg st="2" end="2"/>
                                            </p:txEl>
                                          </p:spTgt>
                                        </p:tgtEl>
                                        <p:attrNameLst>
                                          <p:attrName>style.visibility</p:attrName>
                                        </p:attrNameLst>
                                      </p:cBhvr>
                                      <p:to>
                                        <p:strVal val="visible"/>
                                      </p:to>
                                    </p:set>
                                    <p:anim calcmode="lin" valueType="num">
                                      <p:cBhvr>
                                        <p:cTn id="21" dur="500" fill="hold"/>
                                        <p:tgtEl>
                                          <p:spTgt spid="2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C94F8-4139-C5FE-3BD8-3D8AAF64038B}"/>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8374663E-F667-8148-2B40-8B4EFAA3885F}"/>
              </a:ext>
            </a:extLst>
          </p:cNvPr>
          <p:cNvSpPr>
            <a:spLocks noGrp="1"/>
          </p:cNvSpPr>
          <p:nvPr>
            <p:ph type="title"/>
          </p:nvPr>
        </p:nvSpPr>
        <p:spPr>
          <a:xfrm>
            <a:off x="619685" y="600003"/>
            <a:ext cx="10671048" cy="768096"/>
          </a:xfrm>
        </p:spPr>
        <p:txBody>
          <a:bodyPr rtlCol="0">
            <a:normAutofit fontScale="90000"/>
          </a:bodyPr>
          <a:lstStyle>
            <a:defPPr>
              <a:defRPr lang="it-IT"/>
            </a:defPPr>
          </a:lstStyle>
          <a:p>
            <a:pPr rtl="0"/>
            <a:r>
              <a:rPr lang="it-IT" sz="3000" cap="none" dirty="0">
                <a:latin typeface="+mn-lt"/>
                <a:ea typeface="Calibri" panose="020F0502020204030204" pitchFamily="34" charset="0"/>
                <a:cs typeface="Times New Roman" panose="02020603050405020304" pitchFamily="18" charset="0"/>
              </a:rPr>
              <a:t>	WP1 – </a:t>
            </a:r>
            <a:r>
              <a:rPr lang="pl-PL" sz="3000" cap="none" dirty="0">
                <a:latin typeface="+mn-lt"/>
                <a:ea typeface="Calibri" panose="020F0502020204030204" pitchFamily="34" charset="0"/>
                <a:cs typeface="Times New Roman" panose="02020603050405020304" pitchFamily="18" charset="0"/>
              </a:rPr>
              <a:t>Project management and </a:t>
            </a:r>
            <a:r>
              <a:rPr lang="pl-PL" sz="3000" cap="none" dirty="0" err="1">
                <a:latin typeface="+mn-lt"/>
                <a:ea typeface="Calibri" panose="020F0502020204030204" pitchFamily="34" charset="0"/>
                <a:cs typeface="Times New Roman" panose="02020603050405020304" pitchFamily="18" charset="0"/>
              </a:rPr>
              <a:t>coordination</a:t>
            </a:r>
            <a:r>
              <a:rPr lang="pl-PL" sz="3000" cap="none" dirty="0">
                <a:latin typeface="+mn-lt"/>
                <a:ea typeface="Calibri" panose="020F0502020204030204" pitchFamily="34" charset="0"/>
                <a:cs typeface="Times New Roman" panose="02020603050405020304" pitchFamily="18" charset="0"/>
              </a:rPr>
              <a:t> (2/2) </a:t>
            </a:r>
            <a:br>
              <a:rPr lang="it-IT" sz="3000" cap="none" dirty="0">
                <a:latin typeface="+mn-lt"/>
                <a:ea typeface="Calibri" panose="020F0502020204030204" pitchFamily="34" charset="0"/>
                <a:cs typeface="Times New Roman" panose="02020603050405020304" pitchFamily="18" charset="0"/>
              </a:rPr>
            </a:br>
            <a:r>
              <a:rPr lang="it-IT" sz="2200" u="sng" cap="none" dirty="0">
                <a:latin typeface="+mn-lt"/>
                <a:ea typeface="Calibri" panose="020F0502020204030204" pitchFamily="34" charset="0"/>
                <a:cs typeface="Times New Roman" panose="02020603050405020304" pitchFamily="18" charset="0"/>
              </a:rPr>
              <a:t>(</a:t>
            </a:r>
            <a:r>
              <a:rPr lang="pl-PL" sz="2200" u="sng" cap="none" dirty="0">
                <a:latin typeface="+mn-lt"/>
                <a:ea typeface="Calibri" panose="020F0502020204030204" pitchFamily="34" charset="0"/>
                <a:cs typeface="Times New Roman" panose="02020603050405020304" pitchFamily="18" charset="0"/>
              </a:rPr>
              <a:t>01.09.2023 – 30.04.2025</a:t>
            </a:r>
            <a:r>
              <a:rPr lang="it-IT" sz="2200" u="sng" cap="none" dirty="0">
                <a:latin typeface="+mn-lt"/>
                <a:ea typeface="Calibri" panose="020F0502020204030204" pitchFamily="34" charset="0"/>
                <a:cs typeface="Times New Roman" panose="02020603050405020304" pitchFamily="18" charset="0"/>
              </a:rPr>
              <a:t>)</a:t>
            </a:r>
            <a:endParaRPr lang="it-IT" sz="2200" u="sng" dirty="0"/>
          </a:p>
        </p:txBody>
      </p:sp>
      <p:sp>
        <p:nvSpPr>
          <p:cNvPr id="139" name="Rettangolo 138" descr="indicatore di sequenza temporale">
            <a:extLst>
              <a:ext uri="{FF2B5EF4-FFF2-40B4-BE49-F238E27FC236}">
                <a16:creationId xmlns:a16="http://schemas.microsoft.com/office/drawing/2014/main" id="{D8C71C0E-B660-C112-12CD-10C27F497E68}"/>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B4A6AB25-DE79-5C3F-E9B2-C9F3901DCECF}"/>
              </a:ext>
            </a:extLst>
          </p:cNvPr>
          <p:cNvSpPr txBox="1"/>
          <p:nvPr/>
        </p:nvSpPr>
        <p:spPr>
          <a:xfrm>
            <a:off x="311187" y="1651142"/>
            <a:ext cx="11010900" cy="5613845"/>
          </a:xfrm>
          <a:prstGeom prst="rect">
            <a:avLst/>
          </a:prstGeom>
          <a:noFill/>
        </p:spPr>
        <p:txBody>
          <a:bodyPr wrap="square">
            <a:spAutoFit/>
          </a:bodyPr>
          <a:lstStyle/>
          <a:p>
            <a:pPr lvl="0" algn="ctr">
              <a:lnSpc>
                <a:spcPct val="115000"/>
              </a:lnSpc>
            </a:pPr>
            <a:r>
              <a:rPr lang="en-US" sz="2400" b="1" dirty="0">
                <a:solidFill>
                  <a:schemeClr val="accent6">
                    <a:lumMod val="75000"/>
                  </a:schemeClr>
                </a:solidFill>
                <a:ea typeface="Calibri" panose="020F0502020204030204" pitchFamily="34" charset="0"/>
                <a:cs typeface="Times New Roman" panose="02020603050405020304" pitchFamily="18" charset="0"/>
              </a:rPr>
              <a:t>Mid term steering committee</a:t>
            </a:r>
            <a:endParaRPr lang="pl-PL" sz="2400" b="1" dirty="0">
              <a:solidFill>
                <a:schemeClr val="accent6">
                  <a:lumMod val="75000"/>
                </a:schemeClr>
              </a:solidFill>
              <a:ea typeface="Calibri" panose="020F0502020204030204" pitchFamily="34" charset="0"/>
              <a:cs typeface="Times New Roman" panose="02020603050405020304" pitchFamily="18" charset="0"/>
            </a:endParaRPr>
          </a:p>
          <a:p>
            <a:pPr marL="285750" lvl="0" indent="-285750" algn="just">
              <a:lnSpc>
                <a:spcPct val="115000"/>
              </a:lnSpc>
              <a:buFont typeface="Arial" panose="020B0604020202020204" pitchFamily="34" charset="0"/>
              <a:buChar char="•"/>
            </a:pPr>
            <a:r>
              <a:rPr lang="en-US" sz="2000" b="1" dirty="0">
                <a:solidFill>
                  <a:schemeClr val="accent6">
                    <a:lumMod val="75000"/>
                  </a:schemeClr>
                </a:solidFill>
                <a:ea typeface="Calibri" panose="020F0502020204030204" pitchFamily="34" charset="0"/>
                <a:cs typeface="Times New Roman" panose="02020603050405020304" pitchFamily="18" charset="0"/>
              </a:rPr>
              <a:t> </a:t>
            </a:r>
            <a:r>
              <a:rPr lang="pl-PL" sz="2400" dirty="0">
                <a:solidFill>
                  <a:schemeClr val="accent6">
                    <a:lumMod val="75000"/>
                  </a:schemeClr>
                </a:solidFill>
                <a:ea typeface="Calibri" panose="020F0502020204030204" pitchFamily="34" charset="0"/>
                <a:cs typeface="Times New Roman" panose="02020603050405020304" pitchFamily="18" charset="0"/>
              </a:rPr>
              <a:t>D</a:t>
            </a:r>
            <a:r>
              <a:rPr lang="en-US" sz="2400" dirty="0" err="1">
                <a:solidFill>
                  <a:schemeClr val="accent6">
                    <a:lumMod val="75000"/>
                  </a:schemeClr>
                </a:solidFill>
                <a:ea typeface="Calibri" panose="020F0502020204030204" pitchFamily="34" charset="0"/>
                <a:cs typeface="Times New Roman" panose="02020603050405020304" pitchFamily="18" charset="0"/>
              </a:rPr>
              <a:t>uration</a:t>
            </a:r>
            <a:r>
              <a:rPr lang="en-US" sz="2400" dirty="0">
                <a:solidFill>
                  <a:schemeClr val="accent6">
                    <a:lumMod val="75000"/>
                  </a:schemeClr>
                </a:solidFill>
                <a:ea typeface="Calibri" panose="020F0502020204030204" pitchFamily="34" charset="0"/>
                <a:cs typeface="Times New Roman" panose="02020603050405020304" pitchFamily="18" charset="0"/>
              </a:rPr>
              <a:t> of the event: 1 day, form: online.</a:t>
            </a:r>
            <a:endParaRPr lang="pl-PL" sz="2400" dirty="0">
              <a:solidFill>
                <a:schemeClr val="accent6">
                  <a:lumMod val="75000"/>
                </a:schemeClr>
              </a:solidFill>
              <a:ea typeface="Calibri" panose="020F0502020204030204" pitchFamily="34" charset="0"/>
              <a:cs typeface="Times New Roman" panose="02020603050405020304" pitchFamily="18" charset="0"/>
            </a:endParaRPr>
          </a:p>
          <a:p>
            <a:pPr marL="285750" lvl="0" indent="-285750" algn="just">
              <a:lnSpc>
                <a:spcPct val="115000"/>
              </a:lnSpc>
              <a:buFont typeface="Arial" panose="020B0604020202020204" pitchFamily="34" charset="0"/>
              <a:buChar char="•"/>
            </a:pPr>
            <a:r>
              <a:rPr lang="en-US" sz="2400" dirty="0">
                <a:solidFill>
                  <a:schemeClr val="accent6">
                    <a:lumMod val="75000"/>
                  </a:schemeClr>
                </a:solidFill>
                <a:ea typeface="Calibri" panose="020F0502020204030204" pitchFamily="34" charset="0"/>
                <a:cs typeface="Times New Roman" panose="02020603050405020304" pitchFamily="18" charset="0"/>
              </a:rPr>
              <a:t>The project manager will</a:t>
            </a:r>
            <a:r>
              <a:rPr lang="pl-PL" sz="2400" dirty="0">
                <a:solidFill>
                  <a:schemeClr val="accent6">
                    <a:lumMod val="75000"/>
                  </a:schemeClr>
                </a:solidFill>
                <a:ea typeface="Calibri" panose="020F0502020204030204" pitchFamily="34" charset="0"/>
                <a:cs typeface="Times New Roman" panose="02020603050405020304" pitchFamily="18" charset="0"/>
              </a:rPr>
              <a:t> </a:t>
            </a:r>
            <a:r>
              <a:rPr lang="en-US" sz="2400" dirty="0">
                <a:solidFill>
                  <a:schemeClr val="accent6">
                    <a:lumMod val="75000"/>
                  </a:schemeClr>
                </a:solidFill>
                <a:ea typeface="Calibri" panose="020F0502020204030204" pitchFamily="34" charset="0"/>
                <a:cs typeface="Times New Roman" panose="02020603050405020304" pitchFamily="18" charset="0"/>
              </a:rPr>
              <a:t>send invitation to BEN and APs, who will appoint the</a:t>
            </a:r>
            <a:r>
              <a:rPr lang="pl-PL" sz="2400" dirty="0">
                <a:solidFill>
                  <a:schemeClr val="accent6">
                    <a:lumMod val="75000"/>
                  </a:schemeClr>
                </a:solidFill>
                <a:ea typeface="Calibri" panose="020F0502020204030204" pitchFamily="34" charset="0"/>
                <a:cs typeface="Times New Roman" panose="02020603050405020304" pitchFamily="18" charset="0"/>
              </a:rPr>
              <a:t> </a:t>
            </a:r>
            <a:r>
              <a:rPr lang="en-US" sz="2400" dirty="0">
                <a:solidFill>
                  <a:schemeClr val="accent6">
                    <a:lumMod val="75000"/>
                  </a:schemeClr>
                </a:solidFill>
                <a:ea typeface="Calibri" panose="020F0502020204030204" pitchFamily="34" charset="0"/>
                <a:cs typeface="Times New Roman" panose="02020603050405020304" pitchFamily="18" charset="0"/>
              </a:rPr>
              <a:t>relevant representatives of their </a:t>
            </a:r>
            <a:r>
              <a:rPr lang="en-US" sz="2400" dirty="0" err="1">
                <a:solidFill>
                  <a:schemeClr val="accent6">
                    <a:lumMod val="75000"/>
                  </a:schemeClr>
                </a:solidFill>
                <a:ea typeface="Calibri" panose="020F0502020204030204" pitchFamily="34" charset="0"/>
                <a:cs typeface="Times New Roman" panose="02020603050405020304" pitchFamily="18" charset="0"/>
              </a:rPr>
              <a:t>organisations</a:t>
            </a:r>
            <a:r>
              <a:rPr lang="en-US" sz="2400" dirty="0">
                <a:solidFill>
                  <a:schemeClr val="accent6">
                    <a:lumMod val="75000"/>
                  </a:schemeClr>
                </a:solidFill>
                <a:ea typeface="Calibri" panose="020F0502020204030204" pitchFamily="34" charset="0"/>
                <a:cs typeface="Times New Roman" panose="02020603050405020304" pitchFamily="18" charset="0"/>
              </a:rPr>
              <a:t>.</a:t>
            </a:r>
          </a:p>
          <a:p>
            <a:pPr marL="285750" lvl="0" indent="-285750" algn="just">
              <a:lnSpc>
                <a:spcPct val="115000"/>
              </a:lnSpc>
              <a:buFont typeface="Arial" panose="020B0604020202020204" pitchFamily="34" charset="0"/>
              <a:buChar char="•"/>
            </a:pPr>
            <a:r>
              <a:rPr lang="en-US" sz="2400" dirty="0">
                <a:solidFill>
                  <a:schemeClr val="accent6">
                    <a:lumMod val="75000"/>
                  </a:schemeClr>
                </a:solidFill>
                <a:ea typeface="Calibri" panose="020F0502020204030204" pitchFamily="34" charset="0"/>
                <a:cs typeface="Times New Roman" panose="02020603050405020304" pitchFamily="18" charset="0"/>
              </a:rPr>
              <a:t>Estimated number of participants: 20 (3 persons from OPZZ and 1</a:t>
            </a:r>
            <a:r>
              <a:rPr lang="pl-PL" sz="2400" dirty="0">
                <a:solidFill>
                  <a:schemeClr val="accent6">
                    <a:lumMod val="75000"/>
                  </a:schemeClr>
                </a:solidFill>
                <a:ea typeface="Calibri" panose="020F0502020204030204" pitchFamily="34" charset="0"/>
                <a:cs typeface="Times New Roman" panose="02020603050405020304" pitchFamily="18" charset="0"/>
              </a:rPr>
              <a:t> </a:t>
            </a:r>
            <a:r>
              <a:rPr lang="en-US" sz="2400" dirty="0">
                <a:solidFill>
                  <a:schemeClr val="accent6">
                    <a:lumMod val="75000"/>
                  </a:schemeClr>
                </a:solidFill>
                <a:ea typeface="Calibri" panose="020F0502020204030204" pitchFamily="34" charset="0"/>
                <a:cs typeface="Times New Roman" panose="02020603050405020304" pitchFamily="18" charset="0"/>
              </a:rPr>
              <a:t>or 2 from the rest of the organizations (ETUC and </a:t>
            </a:r>
            <a:r>
              <a:rPr lang="en-US" sz="2400" dirty="0" err="1">
                <a:solidFill>
                  <a:schemeClr val="accent6">
                    <a:lumMod val="75000"/>
                  </a:schemeClr>
                </a:solidFill>
                <a:ea typeface="Calibri" panose="020F0502020204030204" pitchFamily="34" charset="0"/>
                <a:cs typeface="Times New Roman" panose="02020603050405020304" pitchFamily="18" charset="0"/>
              </a:rPr>
              <a:t>Eurocadres</a:t>
            </a:r>
            <a:r>
              <a:rPr lang="en-US" sz="2400" dirty="0">
                <a:solidFill>
                  <a:schemeClr val="accent6">
                    <a:lumMod val="75000"/>
                  </a:schemeClr>
                </a:solidFill>
                <a:ea typeface="Calibri" panose="020F0502020204030204" pitchFamily="34" charset="0"/>
                <a:cs typeface="Times New Roman" panose="02020603050405020304" pitchFamily="18" charset="0"/>
              </a:rPr>
              <a:t> will</a:t>
            </a:r>
            <a:r>
              <a:rPr lang="pl-PL" sz="2400" dirty="0">
                <a:solidFill>
                  <a:schemeClr val="accent6">
                    <a:lumMod val="75000"/>
                  </a:schemeClr>
                </a:solidFill>
                <a:ea typeface="Calibri" panose="020F0502020204030204" pitchFamily="34" charset="0"/>
                <a:cs typeface="Times New Roman" panose="02020603050405020304" pitchFamily="18" charset="0"/>
              </a:rPr>
              <a:t> </a:t>
            </a:r>
            <a:r>
              <a:rPr lang="en-US" sz="2400" dirty="0">
                <a:solidFill>
                  <a:schemeClr val="accent6">
                    <a:lumMod val="75000"/>
                  </a:schemeClr>
                </a:solidFill>
                <a:ea typeface="Calibri" panose="020F0502020204030204" pitchFamily="34" charset="0"/>
                <a:cs typeface="Times New Roman" panose="02020603050405020304" pitchFamily="18" charset="0"/>
              </a:rPr>
              <a:t>assign the representative if possible).</a:t>
            </a:r>
          </a:p>
          <a:p>
            <a:pPr marL="285750" lvl="0" indent="-285750" algn="just">
              <a:lnSpc>
                <a:spcPct val="115000"/>
              </a:lnSpc>
              <a:buFont typeface="Arial" panose="020B0604020202020204" pitchFamily="34" charset="0"/>
              <a:buChar char="•"/>
            </a:pPr>
            <a:r>
              <a:rPr lang="en-US" sz="2400" dirty="0">
                <a:solidFill>
                  <a:schemeClr val="accent6">
                    <a:lumMod val="75000"/>
                  </a:schemeClr>
                </a:solidFill>
                <a:ea typeface="Calibri" panose="020F0502020204030204" pitchFamily="34" charset="0"/>
                <a:cs typeface="Times New Roman" panose="02020603050405020304" pitchFamily="18" charset="0"/>
              </a:rPr>
              <a:t>Target group: the project management committee, other project</a:t>
            </a:r>
            <a:r>
              <a:rPr lang="pl-PL" sz="2400" dirty="0">
                <a:solidFill>
                  <a:schemeClr val="accent6">
                    <a:lumMod val="75000"/>
                  </a:schemeClr>
                </a:solidFill>
                <a:ea typeface="Calibri" panose="020F0502020204030204" pitchFamily="34" charset="0"/>
                <a:cs typeface="Times New Roman" panose="02020603050405020304" pitchFamily="18" charset="0"/>
              </a:rPr>
              <a:t> </a:t>
            </a:r>
            <a:r>
              <a:rPr lang="en-US" sz="2400" dirty="0">
                <a:solidFill>
                  <a:schemeClr val="accent6">
                    <a:lumMod val="75000"/>
                  </a:schemeClr>
                </a:solidFill>
                <a:ea typeface="Calibri" panose="020F0502020204030204" pitchFamily="34" charset="0"/>
                <a:cs typeface="Times New Roman" panose="02020603050405020304" pitchFamily="18" charset="0"/>
              </a:rPr>
              <a:t>staff, experts. </a:t>
            </a:r>
            <a:endParaRPr lang="pl-PL" sz="2400" dirty="0">
              <a:solidFill>
                <a:schemeClr val="accent6">
                  <a:lumMod val="75000"/>
                </a:schemeClr>
              </a:solidFill>
              <a:ea typeface="Calibri" panose="020F0502020204030204" pitchFamily="34" charset="0"/>
              <a:cs typeface="Times New Roman" panose="02020603050405020304" pitchFamily="18" charset="0"/>
            </a:endParaRPr>
          </a:p>
          <a:p>
            <a:pPr marL="285750" indent="-285750" algn="just">
              <a:lnSpc>
                <a:spcPct val="115000"/>
              </a:lnSpc>
              <a:buFont typeface="Arial" panose="020B0604020202020204" pitchFamily="34" charset="0"/>
              <a:buChar char="•"/>
            </a:pPr>
            <a:r>
              <a:rPr lang="en-US" sz="2400" dirty="0">
                <a:solidFill>
                  <a:schemeClr val="accent6">
                    <a:lumMod val="75000"/>
                  </a:schemeClr>
                </a:solidFill>
                <a:ea typeface="Calibri" panose="020F0502020204030204" pitchFamily="34" charset="0"/>
                <a:cs typeface="Times New Roman" panose="02020603050405020304" pitchFamily="18" charset="0"/>
              </a:rPr>
              <a:t>The meeting report presenting the key findings related</a:t>
            </a:r>
            <a:r>
              <a:rPr lang="pl-PL" sz="2400" dirty="0">
                <a:solidFill>
                  <a:schemeClr val="accent6">
                    <a:lumMod val="75000"/>
                  </a:schemeClr>
                </a:solidFill>
                <a:ea typeface="Calibri" panose="020F0502020204030204" pitchFamily="34" charset="0"/>
                <a:cs typeface="Times New Roman" panose="02020603050405020304" pitchFamily="18" charset="0"/>
              </a:rPr>
              <a:t> </a:t>
            </a:r>
            <a:r>
              <a:rPr lang="en-US" sz="2400" dirty="0">
                <a:solidFill>
                  <a:schemeClr val="accent6">
                    <a:lumMod val="75000"/>
                  </a:schemeClr>
                </a:solidFill>
                <a:ea typeface="Calibri" panose="020F0502020204030204" pitchFamily="34" charset="0"/>
                <a:cs typeface="Times New Roman" panose="02020603050405020304" pitchFamily="18" charset="0"/>
              </a:rPr>
              <a:t>to agreed project management strategy and approach towards</a:t>
            </a:r>
            <a:r>
              <a:rPr lang="pl-PL" sz="2400" dirty="0">
                <a:solidFill>
                  <a:schemeClr val="accent6">
                    <a:lumMod val="75000"/>
                  </a:schemeClr>
                </a:solidFill>
                <a:ea typeface="Calibri" panose="020F0502020204030204" pitchFamily="34" charset="0"/>
                <a:cs typeface="Times New Roman" panose="02020603050405020304" pitchFamily="18" charset="0"/>
              </a:rPr>
              <a:t> </a:t>
            </a:r>
            <a:r>
              <a:rPr lang="en-US" sz="2400" dirty="0">
                <a:solidFill>
                  <a:schemeClr val="accent6">
                    <a:lumMod val="75000"/>
                  </a:schemeClr>
                </a:solidFill>
                <a:ea typeface="Calibri" panose="020F0502020204030204" pitchFamily="34" charset="0"/>
                <a:cs typeface="Times New Roman" panose="02020603050405020304" pitchFamily="18" charset="0"/>
              </a:rPr>
              <a:t>implementation of the further activities will be prepared by the</a:t>
            </a:r>
            <a:r>
              <a:rPr lang="pl-PL" sz="2400" dirty="0">
                <a:solidFill>
                  <a:schemeClr val="accent6">
                    <a:lumMod val="75000"/>
                  </a:schemeClr>
                </a:solidFill>
                <a:ea typeface="Calibri" panose="020F0502020204030204" pitchFamily="34" charset="0"/>
                <a:cs typeface="Times New Roman" panose="02020603050405020304" pitchFamily="18" charset="0"/>
              </a:rPr>
              <a:t> </a:t>
            </a:r>
            <a:r>
              <a:rPr lang="en-US" sz="2400" dirty="0">
                <a:solidFill>
                  <a:schemeClr val="accent6">
                    <a:lumMod val="75000"/>
                  </a:schemeClr>
                </a:solidFill>
                <a:ea typeface="Calibri" panose="020F0502020204030204" pitchFamily="34" charset="0"/>
                <a:cs typeface="Times New Roman" panose="02020603050405020304" pitchFamily="18" charset="0"/>
              </a:rPr>
              <a:t>project manager up to 1 week after the event. </a:t>
            </a:r>
            <a:r>
              <a:rPr lang="pl-PL" sz="2400" dirty="0" err="1">
                <a:solidFill>
                  <a:schemeClr val="accent6">
                    <a:lumMod val="75000"/>
                  </a:schemeClr>
                </a:solidFill>
                <a:ea typeface="Calibri" panose="020F0502020204030204" pitchFamily="34" charset="0"/>
                <a:cs typeface="Times New Roman" panose="02020603050405020304" pitchFamily="18" charset="0"/>
              </a:rPr>
              <a:t>Date</a:t>
            </a:r>
            <a:r>
              <a:rPr lang="pl-PL" sz="2400" dirty="0">
                <a:solidFill>
                  <a:schemeClr val="accent6">
                    <a:lumMod val="75000"/>
                  </a:schemeClr>
                </a:solidFill>
                <a:ea typeface="Calibri" panose="020F0502020204030204" pitchFamily="34" charset="0"/>
                <a:cs typeface="Times New Roman" panose="02020603050405020304" pitchFamily="18" charset="0"/>
              </a:rPr>
              <a:t>: </a:t>
            </a:r>
            <a:r>
              <a:rPr lang="es-ES" sz="2400" b="1" dirty="0">
                <a:solidFill>
                  <a:schemeClr val="accent6">
                    <a:lumMod val="75000"/>
                  </a:schemeClr>
                </a:solidFill>
                <a:ea typeface="Calibri" panose="020F0502020204030204" pitchFamily="34" charset="0"/>
                <a:cs typeface="Times New Roman" panose="02020603050405020304" pitchFamily="18" charset="0"/>
              </a:rPr>
              <a:t>12</a:t>
            </a:r>
            <a:r>
              <a:rPr lang="pl-PL" sz="2400" b="1" dirty="0">
                <a:solidFill>
                  <a:schemeClr val="accent6">
                    <a:lumMod val="75000"/>
                  </a:schemeClr>
                </a:solidFill>
                <a:ea typeface="Calibri" panose="020F0502020204030204" pitchFamily="34" charset="0"/>
                <a:cs typeface="Times New Roman" panose="02020603050405020304" pitchFamily="18" charset="0"/>
              </a:rPr>
              <a:t> Jun 2024</a:t>
            </a:r>
          </a:p>
          <a:p>
            <a:pPr marL="285750" lvl="0" indent="-285750" algn="just">
              <a:lnSpc>
                <a:spcPct val="115000"/>
              </a:lnSpc>
              <a:buFont typeface="Arial" panose="020B0604020202020204" pitchFamily="34" charset="0"/>
              <a:buChar char="•"/>
            </a:pPr>
            <a:endParaRPr lang="pl-PL" sz="2400" dirty="0">
              <a:solidFill>
                <a:schemeClr val="accent6">
                  <a:lumMod val="75000"/>
                </a:schemeClr>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361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330A5BFC-C134-C072-C14D-9E51A94C8E7E}"/>
              </a:ext>
            </a:extLst>
          </p:cNvPr>
          <p:cNvSpPr>
            <a:spLocks noGrp="1"/>
          </p:cNvSpPr>
          <p:nvPr>
            <p:ph type="title"/>
          </p:nvPr>
        </p:nvSpPr>
        <p:spPr>
          <a:xfrm>
            <a:off x="1828511" y="534799"/>
            <a:ext cx="10671048" cy="768096"/>
          </a:xfrm>
        </p:spPr>
        <p:txBody>
          <a:bodyPr rtlCol="0">
            <a:normAutofit fontScale="90000"/>
          </a:bodyPr>
          <a:lstStyle>
            <a:defPPr>
              <a:defRPr lang="it-IT"/>
            </a:defPPr>
          </a:lstStyle>
          <a:p>
            <a:r>
              <a:rPr lang="it-IT" sz="3000" cap="none" dirty="0">
                <a:latin typeface="+mn-lt"/>
                <a:ea typeface="Calibri" panose="020F0502020204030204" pitchFamily="34" charset="0"/>
                <a:cs typeface="Times New Roman" panose="02020603050405020304" pitchFamily="18" charset="0"/>
              </a:rPr>
              <a:t>WP2 – </a:t>
            </a:r>
            <a:r>
              <a:rPr lang="pl-PL" sz="3000" cap="none" dirty="0">
                <a:latin typeface="+mn-lt"/>
                <a:ea typeface="Calibri" panose="020F0502020204030204" pitchFamily="34" charset="0"/>
                <a:cs typeface="Times New Roman" panose="02020603050405020304" pitchFamily="18" charset="0"/>
              </a:rPr>
              <a:t>Project </a:t>
            </a:r>
            <a:r>
              <a:rPr lang="pl-PL" sz="3000" cap="none" dirty="0" err="1">
                <a:latin typeface="+mn-lt"/>
                <a:ea typeface="Calibri" panose="020F0502020204030204" pitchFamily="34" charset="0"/>
                <a:cs typeface="Times New Roman" panose="02020603050405020304" pitchFamily="18" charset="0"/>
              </a:rPr>
              <a:t>disemination</a:t>
            </a:r>
            <a:r>
              <a:rPr lang="pl-PL" sz="3000" cap="none" dirty="0">
                <a:latin typeface="+mn-lt"/>
                <a:ea typeface="Calibri" panose="020F0502020204030204" pitchFamily="34" charset="0"/>
                <a:cs typeface="Times New Roman" panose="02020603050405020304" pitchFamily="18" charset="0"/>
              </a:rPr>
              <a:t> (1/2)</a:t>
            </a:r>
            <a:br>
              <a:rPr lang="it-IT" sz="3000" cap="none" dirty="0">
                <a:latin typeface="+mn-lt"/>
                <a:ea typeface="Calibri" panose="020F0502020204030204" pitchFamily="34" charset="0"/>
                <a:cs typeface="Times New Roman" panose="02020603050405020304" pitchFamily="18" charset="0"/>
              </a:rPr>
            </a:br>
            <a:r>
              <a:rPr lang="it-IT" sz="2200" u="sng" cap="none" dirty="0">
                <a:latin typeface="+mn-lt"/>
                <a:ea typeface="Calibri" panose="020F0502020204030204" pitchFamily="34" charset="0"/>
                <a:cs typeface="Times New Roman" panose="02020603050405020304" pitchFamily="18" charset="0"/>
              </a:rPr>
              <a:t>(01.09.2023 – 30.04.2025)</a:t>
            </a:r>
            <a:endParaRPr lang="it-IT" sz="2200" u="sng" dirty="0"/>
          </a:p>
        </p:txBody>
      </p:sp>
      <p:sp>
        <p:nvSpPr>
          <p:cNvPr id="139" name="Rettangolo 138" descr="indicatore di sequenza temporale">
            <a:extLst>
              <a:ext uri="{FF2B5EF4-FFF2-40B4-BE49-F238E27FC236}">
                <a16:creationId xmlns:a16="http://schemas.microsoft.com/office/drawing/2014/main" id="{632DC974-3AFC-3B05-984D-8920F2613BAB}"/>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4F8B7F8D-8ADD-846B-E431-5A1FE5AA763F}"/>
              </a:ext>
            </a:extLst>
          </p:cNvPr>
          <p:cNvSpPr txBox="1"/>
          <p:nvPr/>
        </p:nvSpPr>
        <p:spPr>
          <a:xfrm>
            <a:off x="323765" y="1374122"/>
            <a:ext cx="11785401" cy="3572709"/>
          </a:xfrm>
          <a:prstGeom prst="rect">
            <a:avLst/>
          </a:prstGeom>
          <a:noFill/>
        </p:spPr>
        <p:txBody>
          <a:bodyPr wrap="square">
            <a:spAutoFit/>
          </a:bodyPr>
          <a:lstStyle/>
          <a:p>
            <a:pPr lvl="0">
              <a:lnSpc>
                <a:spcPct val="115000"/>
              </a:lnSpc>
            </a:pPr>
            <a:endParaRPr lang="pl-PL" dirty="0">
              <a:solidFill>
                <a:srgbClr val="202C8F"/>
              </a:solidFill>
              <a:effectLst/>
              <a:ea typeface="Calibri" panose="020F0502020204030204" pitchFamily="34" charset="0"/>
              <a:cs typeface="Times New Roman" panose="02020603050405020304" pitchFamily="18" charset="0"/>
            </a:endParaRPr>
          </a:p>
          <a:p>
            <a:pPr lvl="0">
              <a:lnSpc>
                <a:spcPct val="115000"/>
              </a:lnSpc>
            </a:pPr>
            <a:r>
              <a:rPr lang="pl-PL" b="1" dirty="0" err="1">
                <a:solidFill>
                  <a:srgbClr val="202C8F"/>
                </a:solidFill>
                <a:ea typeface="Calibri" panose="020F0502020204030204" pitchFamily="34" charset="0"/>
                <a:cs typeface="Times New Roman" panose="02020603050405020304" pitchFamily="18" charset="0"/>
              </a:rPr>
              <a:t>Deliverables</a:t>
            </a:r>
            <a:r>
              <a:rPr lang="pl-PL" dirty="0">
                <a:solidFill>
                  <a:srgbClr val="202C8F"/>
                </a:solidFill>
                <a:ea typeface="Calibri" panose="020F0502020204030204" pitchFamily="34" charset="0"/>
                <a:cs typeface="Times New Roman" panose="02020603050405020304" pitchFamily="18" charset="0"/>
              </a:rPr>
              <a:t>:</a:t>
            </a:r>
          </a:p>
          <a:p>
            <a:pPr lvl="0">
              <a:lnSpc>
                <a:spcPct val="115000"/>
              </a:lnSpc>
            </a:pPr>
            <a:endParaRPr lang="pl-PL" dirty="0">
              <a:solidFill>
                <a:srgbClr val="202C8F"/>
              </a:solidFill>
              <a:ea typeface="Calibri" panose="020F0502020204030204" pitchFamily="34" charset="0"/>
              <a:cs typeface="Times New Roman" panose="02020603050405020304" pitchFamily="18" charset="0"/>
            </a:endParaRPr>
          </a:p>
          <a:p>
            <a:pPr marL="285750" lvl="0" indent="-285750">
              <a:lnSpc>
                <a:spcPct val="115000"/>
              </a:lnSpc>
              <a:buFont typeface="Arial" panose="020B0604020202020204" pitchFamily="34" charset="0"/>
              <a:buChar char="•"/>
            </a:pPr>
            <a:r>
              <a:rPr lang="en-US" sz="2400" dirty="0">
                <a:solidFill>
                  <a:srgbClr val="202C8F"/>
                </a:solidFill>
                <a:ea typeface="Calibri" panose="020F0502020204030204" pitchFamily="34" charset="0"/>
                <a:cs typeface="Times New Roman" panose="02020603050405020304" pitchFamily="18" charset="0"/>
              </a:rPr>
              <a:t>Infographics</a:t>
            </a:r>
            <a:r>
              <a:rPr lang="pl-PL" sz="2400" dirty="0">
                <a:solidFill>
                  <a:srgbClr val="202C8F"/>
                </a:solidFill>
                <a:ea typeface="Calibri" panose="020F0502020204030204" pitchFamily="34" charset="0"/>
                <a:cs typeface="Times New Roman" panose="02020603050405020304" pitchFamily="18" charset="0"/>
              </a:rPr>
              <a:t> (12 </a:t>
            </a:r>
            <a:r>
              <a:rPr lang="pl-PL" sz="2400" dirty="0" err="1">
                <a:solidFill>
                  <a:srgbClr val="202C8F"/>
                </a:solidFill>
                <a:ea typeface="Calibri" panose="020F0502020204030204" pitchFamily="34" charset="0"/>
                <a:cs typeface="Times New Roman" panose="02020603050405020304" pitchFamily="18" charset="0"/>
              </a:rPr>
              <a:t>month</a:t>
            </a:r>
            <a:r>
              <a:rPr lang="pl-PL" sz="2400" dirty="0">
                <a:solidFill>
                  <a:srgbClr val="202C8F"/>
                </a:solidFill>
                <a:ea typeface="Calibri" panose="020F0502020204030204" pitchFamily="34" charset="0"/>
                <a:cs typeface="Times New Roman" panose="02020603050405020304" pitchFamily="18" charset="0"/>
              </a:rPr>
              <a:t>);</a:t>
            </a:r>
          </a:p>
          <a:p>
            <a:pPr marL="285750" lvl="0" indent="-285750">
              <a:lnSpc>
                <a:spcPct val="115000"/>
              </a:lnSpc>
              <a:buFont typeface="Arial" panose="020B0604020202020204" pitchFamily="34" charset="0"/>
              <a:buChar char="•"/>
            </a:pPr>
            <a:r>
              <a:rPr lang="pl-PL" sz="2400" dirty="0">
                <a:solidFill>
                  <a:srgbClr val="202C8F"/>
                </a:solidFill>
                <a:ea typeface="Calibri" panose="020F0502020204030204" pitchFamily="34" charset="0"/>
                <a:cs typeface="Times New Roman" panose="02020603050405020304" pitchFamily="18" charset="0"/>
              </a:rPr>
              <a:t>Video (10 </a:t>
            </a:r>
            <a:r>
              <a:rPr lang="pl-PL" sz="2400" dirty="0" err="1">
                <a:solidFill>
                  <a:srgbClr val="202C8F"/>
                </a:solidFill>
                <a:ea typeface="Calibri" panose="020F0502020204030204" pitchFamily="34" charset="0"/>
                <a:cs typeface="Times New Roman" panose="02020603050405020304" pitchFamily="18" charset="0"/>
              </a:rPr>
              <a:t>month</a:t>
            </a:r>
            <a:r>
              <a:rPr lang="pl-PL" sz="2400" dirty="0">
                <a:solidFill>
                  <a:srgbClr val="202C8F"/>
                </a:solidFill>
                <a:ea typeface="Calibri" panose="020F0502020204030204" pitchFamily="34" charset="0"/>
                <a:cs typeface="Times New Roman" panose="02020603050405020304" pitchFamily="18" charset="0"/>
              </a:rPr>
              <a:t>);</a:t>
            </a:r>
          </a:p>
          <a:p>
            <a:pPr marL="285750" lvl="0" indent="-285750">
              <a:lnSpc>
                <a:spcPct val="115000"/>
              </a:lnSpc>
              <a:buFont typeface="Arial" panose="020B0604020202020204" pitchFamily="34" charset="0"/>
              <a:buChar char="•"/>
            </a:pPr>
            <a:r>
              <a:rPr lang="en-US" sz="2400" dirty="0">
                <a:solidFill>
                  <a:srgbClr val="202C8F"/>
                </a:solidFill>
                <a:ea typeface="Calibri" panose="020F0502020204030204" pitchFamily="34" charset="0"/>
                <a:cs typeface="Times New Roman" panose="02020603050405020304" pitchFamily="18" charset="0"/>
              </a:rPr>
              <a:t>Dissemination article</a:t>
            </a:r>
            <a:r>
              <a:rPr lang="pl-PL" sz="2400" dirty="0">
                <a:solidFill>
                  <a:srgbClr val="202C8F"/>
                </a:solidFill>
                <a:ea typeface="Calibri" panose="020F0502020204030204" pitchFamily="34" charset="0"/>
                <a:cs typeface="Times New Roman" panose="02020603050405020304" pitchFamily="18" charset="0"/>
              </a:rPr>
              <a:t> (12 </a:t>
            </a:r>
            <a:r>
              <a:rPr lang="pl-PL" sz="2400" dirty="0" err="1">
                <a:solidFill>
                  <a:srgbClr val="202C8F"/>
                </a:solidFill>
                <a:ea typeface="Calibri" panose="020F0502020204030204" pitchFamily="34" charset="0"/>
                <a:cs typeface="Times New Roman" panose="02020603050405020304" pitchFamily="18" charset="0"/>
              </a:rPr>
              <a:t>month</a:t>
            </a:r>
            <a:r>
              <a:rPr lang="pl-PL" sz="2400" dirty="0">
                <a:solidFill>
                  <a:srgbClr val="202C8F"/>
                </a:solidFill>
                <a:ea typeface="Calibri" panose="020F0502020204030204" pitchFamily="34" charset="0"/>
                <a:cs typeface="Times New Roman" panose="02020603050405020304" pitchFamily="18" charset="0"/>
              </a:rPr>
              <a:t>);</a:t>
            </a:r>
          </a:p>
          <a:p>
            <a:pPr marL="285750" lvl="0" indent="-285750">
              <a:lnSpc>
                <a:spcPct val="115000"/>
              </a:lnSpc>
              <a:buFont typeface="Arial" panose="020B0604020202020204" pitchFamily="34" charset="0"/>
              <a:buChar char="•"/>
            </a:pPr>
            <a:r>
              <a:rPr lang="en-US" sz="2400" dirty="0">
                <a:solidFill>
                  <a:srgbClr val="202C8F"/>
                </a:solidFill>
                <a:ea typeface="Calibri" panose="020F0502020204030204" pitchFamily="34" charset="0"/>
                <a:cs typeface="Times New Roman" panose="02020603050405020304" pitchFamily="18" charset="0"/>
              </a:rPr>
              <a:t>Newsletter</a:t>
            </a:r>
            <a:r>
              <a:rPr lang="pl-PL" sz="2400" dirty="0">
                <a:solidFill>
                  <a:srgbClr val="202C8F"/>
                </a:solidFill>
                <a:ea typeface="Calibri" panose="020F0502020204030204" pitchFamily="34" charset="0"/>
                <a:cs typeface="Times New Roman" panose="02020603050405020304" pitchFamily="18" charset="0"/>
              </a:rPr>
              <a:t> (20 </a:t>
            </a:r>
            <a:r>
              <a:rPr lang="pl-PL" sz="2400" dirty="0" err="1">
                <a:solidFill>
                  <a:srgbClr val="202C8F"/>
                </a:solidFill>
                <a:ea typeface="Calibri" panose="020F0502020204030204" pitchFamily="34" charset="0"/>
                <a:cs typeface="Times New Roman" panose="02020603050405020304" pitchFamily="18" charset="0"/>
              </a:rPr>
              <a:t>month</a:t>
            </a:r>
            <a:r>
              <a:rPr lang="pl-PL" sz="2400" dirty="0">
                <a:solidFill>
                  <a:srgbClr val="202C8F"/>
                </a:solidFill>
                <a:ea typeface="Calibri" panose="020F0502020204030204" pitchFamily="34" charset="0"/>
                <a:cs typeface="Times New Roman" panose="02020603050405020304" pitchFamily="18" charset="0"/>
              </a:rPr>
              <a:t>);</a:t>
            </a:r>
          </a:p>
          <a:p>
            <a:pPr marL="285750" lvl="0" indent="-285750">
              <a:lnSpc>
                <a:spcPct val="115000"/>
              </a:lnSpc>
              <a:buFont typeface="Arial" panose="020B0604020202020204" pitchFamily="34" charset="0"/>
              <a:buChar char="•"/>
            </a:pPr>
            <a:r>
              <a:rPr lang="en-US" sz="2400" dirty="0">
                <a:solidFill>
                  <a:srgbClr val="202C8F"/>
                </a:solidFill>
                <a:ea typeface="Calibri" panose="020F0502020204030204" pitchFamily="34" charset="0"/>
                <a:cs typeface="Times New Roman" panose="02020603050405020304" pitchFamily="18" charset="0"/>
              </a:rPr>
              <a:t>Boosted posts and paid-for social media ads</a:t>
            </a:r>
            <a:r>
              <a:rPr lang="pl-PL" sz="2400" dirty="0">
                <a:solidFill>
                  <a:srgbClr val="202C8F"/>
                </a:solidFill>
                <a:ea typeface="Calibri" panose="020F0502020204030204" pitchFamily="34" charset="0"/>
                <a:cs typeface="Times New Roman" panose="02020603050405020304" pitchFamily="18" charset="0"/>
              </a:rPr>
              <a:t> (12 </a:t>
            </a:r>
            <a:r>
              <a:rPr lang="pl-PL" sz="2400" dirty="0" err="1">
                <a:solidFill>
                  <a:srgbClr val="202C8F"/>
                </a:solidFill>
                <a:ea typeface="Calibri" panose="020F0502020204030204" pitchFamily="34" charset="0"/>
                <a:cs typeface="Times New Roman" panose="02020603050405020304" pitchFamily="18" charset="0"/>
              </a:rPr>
              <a:t>month</a:t>
            </a:r>
            <a:r>
              <a:rPr lang="pl-PL" sz="2400" dirty="0">
                <a:solidFill>
                  <a:srgbClr val="202C8F"/>
                </a:solidFill>
                <a:ea typeface="Calibri" panose="020F0502020204030204" pitchFamily="34" charset="0"/>
                <a:cs typeface="Times New Roman" panose="02020603050405020304" pitchFamily="18" charset="0"/>
              </a:rPr>
              <a:t>);</a:t>
            </a:r>
          </a:p>
          <a:p>
            <a:pPr marL="285750" lvl="0" indent="-285750">
              <a:lnSpc>
                <a:spcPct val="115000"/>
              </a:lnSpc>
              <a:buFont typeface="Arial" panose="020B0604020202020204" pitchFamily="34" charset="0"/>
              <a:buChar char="•"/>
            </a:pPr>
            <a:r>
              <a:rPr lang="en-US" sz="2400" b="1" dirty="0">
                <a:solidFill>
                  <a:srgbClr val="202C8F"/>
                </a:solidFill>
                <a:ea typeface="Calibri" panose="020F0502020204030204" pitchFamily="34" charset="0"/>
                <a:cs typeface="Times New Roman" panose="02020603050405020304" pitchFamily="18" charset="0"/>
              </a:rPr>
              <a:t>Online dissemination conference</a:t>
            </a:r>
            <a:r>
              <a:rPr lang="pl-PL" sz="2400" b="1" dirty="0">
                <a:solidFill>
                  <a:srgbClr val="202C8F"/>
                </a:solidFill>
                <a:ea typeface="Calibri" panose="020F0502020204030204" pitchFamily="34" charset="0"/>
                <a:cs typeface="Times New Roman" panose="02020603050405020304" pitchFamily="18" charset="0"/>
              </a:rPr>
              <a:t> </a:t>
            </a:r>
            <a:r>
              <a:rPr lang="en-US" sz="2400" b="1" dirty="0">
                <a:solidFill>
                  <a:srgbClr val="202C8F"/>
                </a:solidFill>
                <a:ea typeface="Calibri" panose="020F0502020204030204" pitchFamily="34" charset="0"/>
                <a:cs typeface="Times New Roman" panose="02020603050405020304" pitchFamily="18" charset="0"/>
              </a:rPr>
              <a:t>(20 month)</a:t>
            </a:r>
            <a:r>
              <a:rPr lang="pl-PL" sz="2400" b="1" dirty="0">
                <a:solidFill>
                  <a:srgbClr val="202C8F"/>
                </a:solidFill>
                <a:ea typeface="Calibri" panose="020F0502020204030204" pitchFamily="34" charset="0"/>
                <a:cs typeface="Times New Roman" panose="02020603050405020304" pitchFamily="18" charset="0"/>
              </a:rPr>
              <a:t>.</a:t>
            </a:r>
            <a:endParaRPr lang="en-US" sz="2400" b="1" dirty="0">
              <a:solidFill>
                <a:srgbClr val="202C8F"/>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186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B5333-CB20-47C3-231C-30A95A45ED8F}"/>
            </a:ext>
          </a:extLst>
        </p:cNvPr>
        <p:cNvGrpSpPr/>
        <p:nvPr/>
      </p:nvGrpSpPr>
      <p:grpSpPr>
        <a:xfrm>
          <a:off x="0" y="0"/>
          <a:ext cx="0" cy="0"/>
          <a:chOff x="0" y="0"/>
          <a:chExt cx="0" cy="0"/>
        </a:xfrm>
      </p:grpSpPr>
      <p:sp>
        <p:nvSpPr>
          <p:cNvPr id="7" name="Titolo 6">
            <a:extLst>
              <a:ext uri="{FF2B5EF4-FFF2-40B4-BE49-F238E27FC236}">
                <a16:creationId xmlns:a16="http://schemas.microsoft.com/office/drawing/2014/main" id="{278A8926-479C-5C74-469B-6291EBB1ADD2}"/>
              </a:ext>
            </a:extLst>
          </p:cNvPr>
          <p:cNvSpPr>
            <a:spLocks noGrp="1"/>
          </p:cNvSpPr>
          <p:nvPr>
            <p:ph type="title"/>
          </p:nvPr>
        </p:nvSpPr>
        <p:spPr>
          <a:xfrm>
            <a:off x="1828511" y="534799"/>
            <a:ext cx="10671048" cy="768096"/>
          </a:xfrm>
        </p:spPr>
        <p:txBody>
          <a:bodyPr rtlCol="0">
            <a:normAutofit fontScale="90000"/>
          </a:bodyPr>
          <a:lstStyle>
            <a:defPPr>
              <a:defRPr lang="it-IT"/>
            </a:defPPr>
          </a:lstStyle>
          <a:p>
            <a:r>
              <a:rPr lang="it-IT" sz="3000" cap="none" dirty="0">
                <a:latin typeface="+mn-lt"/>
                <a:ea typeface="Calibri" panose="020F0502020204030204" pitchFamily="34" charset="0"/>
                <a:cs typeface="Times New Roman" panose="02020603050405020304" pitchFamily="18" charset="0"/>
              </a:rPr>
              <a:t>WP2 – </a:t>
            </a:r>
            <a:r>
              <a:rPr lang="pl-PL" sz="3000" cap="none" dirty="0">
                <a:latin typeface="+mn-lt"/>
                <a:ea typeface="Calibri" panose="020F0502020204030204" pitchFamily="34" charset="0"/>
                <a:cs typeface="Times New Roman" panose="02020603050405020304" pitchFamily="18" charset="0"/>
              </a:rPr>
              <a:t>Project </a:t>
            </a:r>
            <a:r>
              <a:rPr lang="pl-PL" sz="3000" cap="none" dirty="0" err="1">
                <a:latin typeface="+mn-lt"/>
                <a:ea typeface="Calibri" panose="020F0502020204030204" pitchFamily="34" charset="0"/>
                <a:cs typeface="Times New Roman" panose="02020603050405020304" pitchFamily="18" charset="0"/>
              </a:rPr>
              <a:t>disemination</a:t>
            </a:r>
            <a:r>
              <a:rPr lang="pl-PL" sz="3000" cap="none" dirty="0">
                <a:latin typeface="+mn-lt"/>
                <a:ea typeface="Calibri" panose="020F0502020204030204" pitchFamily="34" charset="0"/>
                <a:cs typeface="Times New Roman" panose="02020603050405020304" pitchFamily="18" charset="0"/>
              </a:rPr>
              <a:t> (2/2)</a:t>
            </a:r>
            <a:br>
              <a:rPr lang="it-IT" sz="3000" cap="none" dirty="0">
                <a:latin typeface="+mn-lt"/>
                <a:ea typeface="Calibri" panose="020F0502020204030204" pitchFamily="34" charset="0"/>
                <a:cs typeface="Times New Roman" panose="02020603050405020304" pitchFamily="18" charset="0"/>
              </a:rPr>
            </a:br>
            <a:r>
              <a:rPr lang="it-IT" sz="2200" u="sng" cap="none" dirty="0">
                <a:latin typeface="+mn-lt"/>
                <a:ea typeface="Calibri" panose="020F0502020204030204" pitchFamily="34" charset="0"/>
                <a:cs typeface="Times New Roman" panose="02020603050405020304" pitchFamily="18" charset="0"/>
              </a:rPr>
              <a:t>(01.09.2023 – 30.04.2025)</a:t>
            </a:r>
            <a:endParaRPr lang="it-IT" sz="2200" u="sng" dirty="0"/>
          </a:p>
        </p:txBody>
      </p:sp>
      <p:sp>
        <p:nvSpPr>
          <p:cNvPr id="139" name="Rettangolo 138" descr="indicatore di sequenza temporale">
            <a:extLst>
              <a:ext uri="{FF2B5EF4-FFF2-40B4-BE49-F238E27FC236}">
                <a16:creationId xmlns:a16="http://schemas.microsoft.com/office/drawing/2014/main" id="{CAF8FE80-2A7E-C908-2092-54FC3DA1E74F}"/>
              </a:ext>
            </a:extLst>
          </p:cNvPr>
          <p:cNvSpPr/>
          <p:nvPr/>
        </p:nvSpPr>
        <p:spPr>
          <a:xfrm rot="16200000">
            <a:off x="2364765" y="1909958"/>
            <a:ext cx="81643" cy="26125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stStyle>
          <a:p>
            <a:pPr algn="ctr" rtl="0"/>
            <a:endParaRPr lang="it-IT"/>
          </a:p>
        </p:txBody>
      </p:sp>
      <p:sp>
        <p:nvSpPr>
          <p:cNvPr id="29" name="CasellaDiTesto 28">
            <a:extLst>
              <a:ext uri="{FF2B5EF4-FFF2-40B4-BE49-F238E27FC236}">
                <a16:creationId xmlns:a16="http://schemas.microsoft.com/office/drawing/2014/main" id="{E1610015-53C3-8E12-0799-3C989BA98447}"/>
              </a:ext>
            </a:extLst>
          </p:cNvPr>
          <p:cNvSpPr txBox="1"/>
          <p:nvPr/>
        </p:nvSpPr>
        <p:spPr>
          <a:xfrm>
            <a:off x="406599" y="1369738"/>
            <a:ext cx="11785401" cy="6799490"/>
          </a:xfrm>
          <a:prstGeom prst="rect">
            <a:avLst/>
          </a:prstGeom>
          <a:noFill/>
        </p:spPr>
        <p:txBody>
          <a:bodyPr wrap="square">
            <a:spAutoFit/>
          </a:bodyPr>
          <a:lstStyle/>
          <a:p>
            <a:pPr lvl="0">
              <a:lnSpc>
                <a:spcPct val="115000"/>
              </a:lnSpc>
            </a:pPr>
            <a:endParaRPr lang="pl-PL" sz="2800" b="1" dirty="0">
              <a:solidFill>
                <a:srgbClr val="202C8F"/>
              </a:solidFill>
              <a:ea typeface="Calibri" panose="020F0502020204030204" pitchFamily="34" charset="0"/>
              <a:cs typeface="Times New Roman" panose="02020603050405020304" pitchFamily="18" charset="0"/>
            </a:endParaRPr>
          </a:p>
          <a:p>
            <a:pPr lvl="0" algn="ctr">
              <a:lnSpc>
                <a:spcPct val="115000"/>
              </a:lnSpc>
            </a:pPr>
            <a:r>
              <a:rPr lang="en-US" sz="2800" b="1" dirty="0">
                <a:solidFill>
                  <a:schemeClr val="accent6"/>
                </a:solidFill>
                <a:ea typeface="Calibri" panose="020F0502020204030204" pitchFamily="34" charset="0"/>
                <a:cs typeface="Times New Roman" panose="02020603050405020304" pitchFamily="18" charset="0"/>
              </a:rPr>
              <a:t>Online dissemination conference</a:t>
            </a:r>
            <a:r>
              <a:rPr lang="pl-PL" sz="2800" b="1" dirty="0">
                <a:solidFill>
                  <a:schemeClr val="accent6"/>
                </a:solidFill>
                <a:ea typeface="Calibri" panose="020F0502020204030204" pitchFamily="34" charset="0"/>
                <a:cs typeface="Times New Roman" panose="02020603050405020304" pitchFamily="18" charset="0"/>
              </a:rPr>
              <a:t> </a:t>
            </a:r>
          </a:p>
          <a:p>
            <a:pPr marL="285750" lvl="0" indent="-285750">
              <a:lnSpc>
                <a:spcPct val="115000"/>
              </a:lnSpc>
              <a:buFont typeface="Arial" panose="020B0604020202020204" pitchFamily="34" charset="0"/>
              <a:buChar char="•"/>
            </a:pPr>
            <a:endParaRPr lang="pl-PL" dirty="0">
              <a:solidFill>
                <a:srgbClr val="202C8F"/>
              </a:solidFill>
              <a:ea typeface="Calibri" panose="020F0502020204030204" pitchFamily="34" charset="0"/>
              <a:cs typeface="Times New Roman" panose="02020603050405020304" pitchFamily="18" charset="0"/>
            </a:endParaRPr>
          </a:p>
          <a:p>
            <a:pPr marL="285750" lvl="0" indent="-285750">
              <a:lnSpc>
                <a:spcPct val="115000"/>
              </a:lnSpc>
              <a:buFont typeface="Arial" panose="020B0604020202020204" pitchFamily="34" charset="0"/>
              <a:buChar char="•"/>
            </a:pPr>
            <a:r>
              <a:rPr lang="en-US" sz="2400" dirty="0">
                <a:solidFill>
                  <a:srgbClr val="202C8F"/>
                </a:solidFill>
                <a:ea typeface="Calibri" panose="020F0502020204030204" pitchFamily="34" charset="0"/>
                <a:cs typeface="Times New Roman" panose="02020603050405020304" pitchFamily="18" charset="0"/>
              </a:rPr>
              <a:t>Participants: Project’s</a:t>
            </a:r>
            <a:r>
              <a:rPr lang="pl-PL" sz="2400" dirty="0">
                <a:solidFill>
                  <a:srgbClr val="202C8F"/>
                </a:solidFill>
                <a:ea typeface="Calibri" panose="020F0502020204030204" pitchFamily="34" charset="0"/>
                <a:cs typeface="Times New Roman" panose="02020603050405020304" pitchFamily="18" charset="0"/>
              </a:rPr>
              <a:t> </a:t>
            </a:r>
            <a:r>
              <a:rPr lang="en-US" sz="2400" dirty="0">
                <a:solidFill>
                  <a:srgbClr val="202C8F"/>
                </a:solidFill>
                <a:ea typeface="Calibri" panose="020F0502020204030204" pitchFamily="34" charset="0"/>
                <a:cs typeface="Times New Roman" panose="02020603050405020304" pitchFamily="18" charset="0"/>
              </a:rPr>
              <a:t>management team and expert and guests</a:t>
            </a:r>
            <a:r>
              <a:rPr lang="pl-PL" sz="2400" dirty="0">
                <a:solidFill>
                  <a:srgbClr val="202C8F"/>
                </a:solidFill>
                <a:ea typeface="Calibri" panose="020F0502020204030204" pitchFamily="34" charset="0"/>
                <a:cs typeface="Times New Roman" panose="02020603050405020304" pitchFamily="18" charset="0"/>
              </a:rPr>
              <a:t> </a:t>
            </a:r>
            <a:r>
              <a:rPr lang="en-US" sz="2400" dirty="0">
                <a:solidFill>
                  <a:srgbClr val="202C8F"/>
                </a:solidFill>
                <a:ea typeface="Calibri" panose="020F0502020204030204" pitchFamily="34" charset="0"/>
                <a:cs typeface="Times New Roman" panose="02020603050405020304" pitchFamily="18" charset="0"/>
              </a:rPr>
              <a:t>invited by ETUC and </a:t>
            </a:r>
            <a:r>
              <a:rPr lang="en-US" sz="2400" dirty="0" err="1">
                <a:solidFill>
                  <a:srgbClr val="202C8F"/>
                </a:solidFill>
                <a:ea typeface="Calibri" panose="020F0502020204030204" pitchFamily="34" charset="0"/>
                <a:cs typeface="Times New Roman" panose="02020603050405020304" pitchFamily="18" charset="0"/>
              </a:rPr>
              <a:t>Eurocadres</a:t>
            </a:r>
            <a:endParaRPr lang="en-US" sz="2400" dirty="0">
              <a:solidFill>
                <a:srgbClr val="202C8F"/>
              </a:solidFill>
              <a:ea typeface="Calibri" panose="020F0502020204030204" pitchFamily="34" charset="0"/>
              <a:cs typeface="Times New Roman" panose="02020603050405020304" pitchFamily="18" charset="0"/>
            </a:endParaRPr>
          </a:p>
          <a:p>
            <a:pPr marL="285750" lvl="0" indent="-285750">
              <a:lnSpc>
                <a:spcPct val="115000"/>
              </a:lnSpc>
              <a:buFont typeface="Arial" panose="020B0604020202020204" pitchFamily="34" charset="0"/>
              <a:buChar char="•"/>
            </a:pPr>
            <a:r>
              <a:rPr lang="en-US" sz="2400" dirty="0">
                <a:solidFill>
                  <a:srgbClr val="202C8F"/>
                </a:solidFill>
                <a:ea typeface="Calibri" panose="020F0502020204030204" pitchFamily="34" charset="0"/>
                <a:cs typeface="Times New Roman" panose="02020603050405020304" pitchFamily="18" charset="0"/>
              </a:rPr>
              <a:t>Agenda:</a:t>
            </a:r>
            <a:r>
              <a:rPr lang="pl-PL" sz="2400" dirty="0">
                <a:solidFill>
                  <a:srgbClr val="202C8F"/>
                </a:solidFill>
                <a:ea typeface="Calibri" panose="020F0502020204030204" pitchFamily="34" charset="0"/>
                <a:cs typeface="Times New Roman" panose="02020603050405020304" pitchFamily="18" charset="0"/>
              </a:rPr>
              <a:t> t</a:t>
            </a:r>
            <a:r>
              <a:rPr lang="en-US" sz="2400" dirty="0">
                <a:solidFill>
                  <a:srgbClr val="202C8F"/>
                </a:solidFill>
                <a:ea typeface="Calibri" panose="020F0502020204030204" pitchFamily="34" charset="0"/>
                <a:cs typeface="Times New Roman" panose="02020603050405020304" pitchFamily="18" charset="0"/>
              </a:rPr>
              <a:t>he plans for cooperation between the</a:t>
            </a:r>
            <a:r>
              <a:rPr lang="pl-PL" sz="2400" dirty="0">
                <a:solidFill>
                  <a:srgbClr val="202C8F"/>
                </a:solidFill>
                <a:ea typeface="Calibri" panose="020F0502020204030204" pitchFamily="34" charset="0"/>
                <a:cs typeface="Times New Roman" panose="02020603050405020304" pitchFamily="18" charset="0"/>
              </a:rPr>
              <a:t> </a:t>
            </a:r>
            <a:r>
              <a:rPr lang="en-US" sz="2400" dirty="0">
                <a:solidFill>
                  <a:srgbClr val="202C8F"/>
                </a:solidFill>
                <a:ea typeface="Calibri" panose="020F0502020204030204" pitchFamily="34" charset="0"/>
                <a:cs typeface="Times New Roman" panose="02020603050405020304" pitchFamily="18" charset="0"/>
              </a:rPr>
              <a:t>involved participants will be presented and</a:t>
            </a:r>
            <a:r>
              <a:rPr lang="pl-PL" sz="2400" dirty="0">
                <a:solidFill>
                  <a:srgbClr val="202C8F"/>
                </a:solidFill>
                <a:ea typeface="Calibri" panose="020F0502020204030204" pitchFamily="34" charset="0"/>
                <a:cs typeface="Times New Roman" panose="02020603050405020304" pitchFamily="18" charset="0"/>
              </a:rPr>
              <a:t> </a:t>
            </a:r>
            <a:r>
              <a:rPr lang="en-US" sz="2400" dirty="0">
                <a:solidFill>
                  <a:srgbClr val="202C8F"/>
                </a:solidFill>
                <a:ea typeface="Calibri" panose="020F0502020204030204" pitchFamily="34" charset="0"/>
                <a:cs typeface="Times New Roman" panose="02020603050405020304" pitchFamily="18" charset="0"/>
              </a:rPr>
              <a:t>discussed</a:t>
            </a:r>
            <a:r>
              <a:rPr lang="pl-PL" sz="2400" dirty="0">
                <a:solidFill>
                  <a:srgbClr val="202C8F"/>
                </a:solidFill>
                <a:ea typeface="Calibri" panose="020F0502020204030204" pitchFamily="34" charset="0"/>
                <a:cs typeface="Times New Roman" panose="02020603050405020304" pitchFamily="18" charset="0"/>
              </a:rPr>
              <a:t>; t</a:t>
            </a:r>
            <a:r>
              <a:rPr lang="en-US" sz="2400" dirty="0">
                <a:solidFill>
                  <a:srgbClr val="202C8F"/>
                </a:solidFill>
                <a:ea typeface="Calibri" panose="020F0502020204030204" pitchFamily="34" charset="0"/>
                <a:cs typeface="Times New Roman" panose="02020603050405020304" pitchFamily="18" charset="0"/>
              </a:rPr>
              <a:t>he organizations will identify the key</a:t>
            </a:r>
            <a:r>
              <a:rPr lang="pl-PL" sz="2400" dirty="0">
                <a:solidFill>
                  <a:srgbClr val="202C8F"/>
                </a:solidFill>
                <a:ea typeface="Calibri" panose="020F0502020204030204" pitchFamily="34" charset="0"/>
                <a:cs typeface="Times New Roman" panose="02020603050405020304" pitchFamily="18" charset="0"/>
              </a:rPr>
              <a:t> </a:t>
            </a:r>
            <a:r>
              <a:rPr lang="en-US" sz="2400" dirty="0">
                <a:solidFill>
                  <a:srgbClr val="202C8F"/>
                </a:solidFill>
                <a:ea typeface="Calibri" panose="020F0502020204030204" pitchFamily="34" charset="0"/>
                <a:cs typeface="Times New Roman" panose="02020603050405020304" pitchFamily="18" charset="0"/>
              </a:rPr>
              <a:t>priorities</a:t>
            </a:r>
            <a:r>
              <a:rPr lang="pl-PL" sz="2400" dirty="0">
                <a:solidFill>
                  <a:srgbClr val="202C8F"/>
                </a:solidFill>
                <a:ea typeface="Calibri" panose="020F0502020204030204" pitchFamily="34" charset="0"/>
                <a:cs typeface="Times New Roman" panose="02020603050405020304" pitchFamily="18" charset="0"/>
              </a:rPr>
              <a:t> </a:t>
            </a:r>
            <a:r>
              <a:rPr lang="en-US" sz="2400" dirty="0">
                <a:solidFill>
                  <a:srgbClr val="202C8F"/>
                </a:solidFill>
                <a:ea typeface="Calibri" panose="020F0502020204030204" pitchFamily="34" charset="0"/>
                <a:cs typeface="Times New Roman" panose="02020603050405020304" pitchFamily="18" charset="0"/>
              </a:rPr>
              <a:t>and challenges that will need to be faced by</a:t>
            </a:r>
            <a:r>
              <a:rPr lang="pl-PL" sz="2400" dirty="0">
                <a:solidFill>
                  <a:srgbClr val="202C8F"/>
                </a:solidFill>
                <a:ea typeface="Calibri" panose="020F0502020204030204" pitchFamily="34" charset="0"/>
                <a:cs typeface="Times New Roman" panose="02020603050405020304" pitchFamily="18" charset="0"/>
              </a:rPr>
              <a:t> </a:t>
            </a:r>
            <a:r>
              <a:rPr lang="en-US" sz="2400" dirty="0">
                <a:solidFill>
                  <a:srgbClr val="202C8F"/>
                </a:solidFill>
                <a:ea typeface="Calibri" panose="020F0502020204030204" pitchFamily="34" charset="0"/>
                <a:cs typeface="Times New Roman" panose="02020603050405020304" pitchFamily="18" charset="0"/>
              </a:rPr>
              <a:t>the</a:t>
            </a:r>
            <a:r>
              <a:rPr lang="pl-PL" sz="2400" dirty="0">
                <a:solidFill>
                  <a:srgbClr val="202C8F"/>
                </a:solidFill>
                <a:ea typeface="Calibri" panose="020F0502020204030204" pitchFamily="34" charset="0"/>
                <a:cs typeface="Times New Roman" panose="02020603050405020304" pitchFamily="18" charset="0"/>
              </a:rPr>
              <a:t> </a:t>
            </a:r>
            <a:r>
              <a:rPr lang="en-US" sz="2400" dirty="0">
                <a:solidFill>
                  <a:srgbClr val="202C8F"/>
                </a:solidFill>
                <a:ea typeface="Calibri" panose="020F0502020204030204" pitchFamily="34" charset="0"/>
                <a:cs typeface="Times New Roman" panose="02020603050405020304" pitchFamily="18" charset="0"/>
              </a:rPr>
              <a:t>social partners after completion of</a:t>
            </a:r>
            <a:r>
              <a:rPr lang="pl-PL" sz="2400" dirty="0">
                <a:solidFill>
                  <a:srgbClr val="202C8F"/>
                </a:solidFill>
                <a:ea typeface="Calibri" panose="020F0502020204030204" pitchFamily="34" charset="0"/>
                <a:cs typeface="Times New Roman" panose="02020603050405020304" pitchFamily="18" charset="0"/>
              </a:rPr>
              <a:t> </a:t>
            </a:r>
            <a:r>
              <a:rPr lang="en-US" sz="2400" dirty="0">
                <a:solidFill>
                  <a:srgbClr val="202C8F"/>
                </a:solidFill>
                <a:ea typeface="Calibri" panose="020F0502020204030204" pitchFamily="34" charset="0"/>
                <a:cs typeface="Times New Roman" panose="02020603050405020304" pitchFamily="18" charset="0"/>
              </a:rPr>
              <a:t>the project and plan the relevant activities to</a:t>
            </a:r>
            <a:r>
              <a:rPr lang="pl-PL" sz="2400" dirty="0">
                <a:solidFill>
                  <a:srgbClr val="202C8F"/>
                </a:solidFill>
                <a:ea typeface="Calibri" panose="020F0502020204030204" pitchFamily="34" charset="0"/>
                <a:cs typeface="Times New Roman" panose="02020603050405020304" pitchFamily="18" charset="0"/>
              </a:rPr>
              <a:t> </a:t>
            </a:r>
            <a:r>
              <a:rPr lang="en-US" sz="2400" dirty="0">
                <a:solidFill>
                  <a:srgbClr val="202C8F"/>
                </a:solidFill>
                <a:ea typeface="Calibri" panose="020F0502020204030204" pitchFamily="34" charset="0"/>
                <a:cs typeface="Times New Roman" panose="02020603050405020304" pitchFamily="18" charset="0"/>
              </a:rPr>
              <a:t>address these challenges.</a:t>
            </a:r>
          </a:p>
          <a:p>
            <a:pPr marL="285750" lvl="0" indent="-285750">
              <a:lnSpc>
                <a:spcPct val="115000"/>
              </a:lnSpc>
              <a:buFont typeface="Arial" panose="020B0604020202020204" pitchFamily="34" charset="0"/>
              <a:buChar char="•"/>
            </a:pPr>
            <a:r>
              <a:rPr lang="en-US" sz="2400" dirty="0">
                <a:solidFill>
                  <a:srgbClr val="202C8F"/>
                </a:solidFill>
                <a:ea typeface="Calibri" panose="020F0502020204030204" pitchFamily="34" charset="0"/>
                <a:cs typeface="Times New Roman" panose="02020603050405020304" pitchFamily="18" charset="0"/>
              </a:rPr>
              <a:t>The partners will discuss the use of the</a:t>
            </a:r>
            <a:r>
              <a:rPr lang="pl-PL" sz="2400" dirty="0">
                <a:solidFill>
                  <a:srgbClr val="202C8F"/>
                </a:solidFill>
                <a:ea typeface="Calibri" panose="020F0502020204030204" pitchFamily="34" charset="0"/>
                <a:cs typeface="Times New Roman" panose="02020603050405020304" pitchFamily="18" charset="0"/>
              </a:rPr>
              <a:t> </a:t>
            </a:r>
            <a:r>
              <a:rPr lang="en-US" sz="2400" dirty="0">
                <a:solidFill>
                  <a:srgbClr val="202C8F"/>
                </a:solidFill>
                <a:ea typeface="Calibri" panose="020F0502020204030204" pitchFamily="34" charset="0"/>
                <a:cs typeface="Times New Roman" panose="02020603050405020304" pitchFamily="18" charset="0"/>
              </a:rPr>
              <a:t>project’s results as a baseline for the future</a:t>
            </a:r>
            <a:r>
              <a:rPr lang="pl-PL" sz="2400" dirty="0">
                <a:solidFill>
                  <a:srgbClr val="202C8F"/>
                </a:solidFill>
                <a:ea typeface="Calibri" panose="020F0502020204030204" pitchFamily="34" charset="0"/>
                <a:cs typeface="Times New Roman" panose="02020603050405020304" pitchFamily="18" charset="0"/>
              </a:rPr>
              <a:t> </a:t>
            </a:r>
            <a:r>
              <a:rPr lang="en-US" sz="2400" dirty="0">
                <a:solidFill>
                  <a:srgbClr val="202C8F"/>
                </a:solidFill>
                <a:ea typeface="Calibri" panose="020F0502020204030204" pitchFamily="34" charset="0"/>
                <a:cs typeface="Times New Roman" panose="02020603050405020304" pitchFamily="18" charset="0"/>
              </a:rPr>
              <a:t>initiatives and building on the results of the</a:t>
            </a:r>
            <a:r>
              <a:rPr lang="pl-PL" sz="2400" dirty="0">
                <a:solidFill>
                  <a:srgbClr val="202C8F"/>
                </a:solidFill>
                <a:ea typeface="Calibri" panose="020F0502020204030204" pitchFamily="34" charset="0"/>
                <a:cs typeface="Times New Roman" panose="02020603050405020304" pitchFamily="18" charset="0"/>
              </a:rPr>
              <a:t> </a:t>
            </a:r>
            <a:r>
              <a:rPr lang="en-US" sz="2400" dirty="0">
                <a:solidFill>
                  <a:srgbClr val="202C8F"/>
                </a:solidFill>
                <a:ea typeface="Calibri" panose="020F0502020204030204" pitchFamily="34" charset="0"/>
                <a:cs typeface="Times New Roman" panose="02020603050405020304" pitchFamily="18" charset="0"/>
              </a:rPr>
              <a:t>project.</a:t>
            </a:r>
            <a:endParaRPr lang="pl-PL" sz="2400" dirty="0">
              <a:solidFill>
                <a:srgbClr val="202C8F"/>
              </a:solidFill>
              <a:ea typeface="Calibri" panose="020F0502020204030204" pitchFamily="34" charset="0"/>
              <a:cs typeface="Times New Roman" panose="02020603050405020304" pitchFamily="18" charset="0"/>
            </a:endParaRPr>
          </a:p>
          <a:p>
            <a:pPr marL="285750" lvl="0" indent="-285750">
              <a:lnSpc>
                <a:spcPct val="115000"/>
              </a:lnSpc>
              <a:buFont typeface="Arial" panose="020B0604020202020204" pitchFamily="34" charset="0"/>
              <a:buChar char="•"/>
            </a:pPr>
            <a:r>
              <a:rPr lang="pl-PL" sz="2400" dirty="0" err="1">
                <a:solidFill>
                  <a:srgbClr val="202C8F"/>
                </a:solidFill>
                <a:ea typeface="Calibri" panose="020F0502020204030204" pitchFamily="34" charset="0"/>
                <a:cs typeface="Times New Roman" panose="02020603050405020304" pitchFamily="18" charset="0"/>
              </a:rPr>
              <a:t>Date</a:t>
            </a:r>
            <a:r>
              <a:rPr lang="pl-PL" sz="2400" dirty="0">
                <a:solidFill>
                  <a:srgbClr val="202C8F"/>
                </a:solidFill>
                <a:ea typeface="Calibri" panose="020F0502020204030204" pitchFamily="34" charset="0"/>
                <a:cs typeface="Times New Roman" panose="02020603050405020304" pitchFamily="18" charset="0"/>
              </a:rPr>
              <a:t>: </a:t>
            </a:r>
            <a:r>
              <a:rPr lang="es-ES" sz="2400" b="1" dirty="0">
                <a:solidFill>
                  <a:srgbClr val="202C8F"/>
                </a:solidFill>
                <a:ea typeface="Calibri" panose="020F0502020204030204" pitchFamily="34" charset="0"/>
                <a:cs typeface="Times New Roman" panose="02020603050405020304" pitchFamily="18" charset="0"/>
              </a:rPr>
              <a:t>23</a:t>
            </a:r>
            <a:r>
              <a:rPr lang="pl-PL" sz="2400" b="1" dirty="0">
                <a:solidFill>
                  <a:srgbClr val="202C8F"/>
                </a:solidFill>
                <a:ea typeface="Calibri" panose="020F0502020204030204" pitchFamily="34" charset="0"/>
                <a:cs typeface="Times New Roman" panose="02020603050405020304" pitchFamily="18" charset="0"/>
              </a:rPr>
              <a:t>.04.2025</a:t>
            </a:r>
          </a:p>
          <a:p>
            <a:pPr marL="285750" lvl="0" indent="-285750">
              <a:lnSpc>
                <a:spcPct val="115000"/>
              </a:lnSpc>
              <a:buFont typeface="Arial" panose="020B0604020202020204" pitchFamily="34" charset="0"/>
              <a:buChar char="•"/>
            </a:pPr>
            <a:endParaRPr lang="pl-PL" dirty="0">
              <a:solidFill>
                <a:srgbClr val="202C8F"/>
              </a:solidFill>
              <a:ea typeface="Calibri" panose="020F0502020204030204" pitchFamily="34" charset="0"/>
              <a:cs typeface="Times New Roman" panose="02020603050405020304" pitchFamily="18" charset="0"/>
            </a:endParaRPr>
          </a:p>
          <a:p>
            <a:pPr marL="285750" lvl="0" indent="-285750">
              <a:lnSpc>
                <a:spcPct val="115000"/>
              </a:lnSpc>
              <a:buFont typeface="Arial" panose="020B0604020202020204" pitchFamily="34" charset="0"/>
              <a:buChar char="•"/>
            </a:pPr>
            <a:endParaRPr lang="pl-PL" dirty="0">
              <a:solidFill>
                <a:srgbClr val="202C8F"/>
              </a:solidFill>
              <a:ea typeface="Calibri" panose="020F0502020204030204" pitchFamily="34" charset="0"/>
              <a:cs typeface="Times New Roman" panose="02020603050405020304" pitchFamily="18" charset="0"/>
            </a:endParaRPr>
          </a:p>
          <a:p>
            <a:pPr marL="285750" lvl="0" indent="-285750">
              <a:lnSpc>
                <a:spcPct val="115000"/>
              </a:lnSpc>
              <a:buFont typeface="Arial" panose="020B0604020202020204" pitchFamily="34" charset="0"/>
              <a:buChar char="•"/>
            </a:pPr>
            <a:endParaRPr lang="pl-PL" dirty="0">
              <a:solidFill>
                <a:srgbClr val="202C8F"/>
              </a:solidFill>
              <a:ea typeface="Calibri" panose="020F0502020204030204" pitchFamily="34" charset="0"/>
              <a:cs typeface="Times New Roman" panose="02020603050405020304" pitchFamily="18" charset="0"/>
            </a:endParaRPr>
          </a:p>
          <a:p>
            <a:pPr marL="285750" lvl="0" indent="-285750">
              <a:lnSpc>
                <a:spcPct val="115000"/>
              </a:lnSpc>
              <a:buFont typeface="Arial" panose="020B0604020202020204" pitchFamily="34" charset="0"/>
              <a:buChar char="•"/>
            </a:pPr>
            <a:endParaRPr lang="pl-PL" dirty="0">
              <a:solidFill>
                <a:srgbClr val="202C8F"/>
              </a:solidFill>
              <a:ea typeface="Calibri" panose="020F0502020204030204" pitchFamily="34" charset="0"/>
              <a:cs typeface="Times New Roman" panose="02020603050405020304" pitchFamily="18" charset="0"/>
            </a:endParaRPr>
          </a:p>
          <a:p>
            <a:pPr marL="285750" lvl="0" indent="-285750">
              <a:lnSpc>
                <a:spcPct val="115000"/>
              </a:lnSpc>
              <a:buFont typeface="Arial" panose="020B0604020202020204" pitchFamily="34" charset="0"/>
              <a:buChar char="•"/>
            </a:pPr>
            <a:endParaRPr lang="en-US" dirty="0">
              <a:solidFill>
                <a:srgbClr val="202C8F"/>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9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Tema di Office">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71374565_TF78438558_Win32" id="{2FF293E6-F903-4A44-B7DE-D79C907B4FD3}" vid="{644B2A06-8A3A-4367-858F-BF7CA4791EAF}"/>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9869</TotalTime>
  <Words>1604</Words>
  <Application>Microsoft Office PowerPoint</Application>
  <PresentationFormat>Panoramiczny</PresentationFormat>
  <Paragraphs>130</Paragraphs>
  <Slides>20</Slides>
  <Notes>20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20</vt:i4>
      </vt:variant>
    </vt:vector>
  </HeadingPairs>
  <TitlesOfParts>
    <vt:vector size="26" baseType="lpstr">
      <vt:lpstr>Aptos</vt:lpstr>
      <vt:lpstr>Arial</vt:lpstr>
      <vt:lpstr>Arial Black</vt:lpstr>
      <vt:lpstr>Calibri</vt:lpstr>
      <vt:lpstr>Sabon Next LT</vt:lpstr>
      <vt:lpstr>Tema di Office</vt:lpstr>
      <vt:lpstr>TUDO   TRADE UNION diGITALIZATION OFFICERS FOR EFFECTIVE TRADE UNIONS IN THE NEW DIGITAL WORLD OF WORK</vt:lpstr>
      <vt:lpstr>Leader: ALL POLAND ALLIANCE OF TRADE UNIONS – OPZZ (PL)  Partners: GENERAL WORKERS UNION TRADE UNION – GWU (MT)  THE CONFEDERATION OF PROGRESSIVE TRADE UNIONS OF TURKEY – DISK (TR)  FUNDACION CULTURAL PRIMERO DE MAYO - CULTURAL 1 DE MAYO – F1m (ES)  Italian General Confederation of Labour – CGIL (IT)   Confederation of Autonomous Trade Unions of Serbia – CATUS (rs)  Association of Free Trade Unions of Slovenia – zsss (sl)  HUNGARIAN TRADE UNION CONFEDERATION – MASZSZ (HU)             </vt:lpstr>
      <vt:lpstr> ASSOCIATED PARTNERS:  THE EUROPEAN TRADE UNION CONFEDERATION – ETUC   EUROCADRES   THE NATIONAL TRADE UNION CONFEDERATION - CARTEL ALFA            </vt:lpstr>
      <vt:lpstr>  What ETUC can share with TUDOs now is the relevant material which SD team has produced since this framework agreement on Digitalisation was signed:  - the ETUC interpretation guide of the framework agreement (please find it attached in EN and PL – more translation languages are available in the link below) - and 3 joint implementation reports of the framework agreement (please find attached the 3rd joint implementation report – 2023)  All of the documentation you can find here: Framework Agreement on Digitalisation | Etuc resources center          </vt:lpstr>
      <vt:lpstr>      WORK PACKAGES  WP1 – Project management and coordination;  WP2 – Project disemination;  WP3. Creation of TUDO network;  WP4. Capacity building.   </vt:lpstr>
      <vt:lpstr> WP1 – Project management and coordination (1/2) (01.09.2023 – 30.04.2025)</vt:lpstr>
      <vt:lpstr> WP1 – Project management and coordination (2/2)  (01.09.2023 – 30.04.2025)</vt:lpstr>
      <vt:lpstr>WP2 – Project disemination (1/2) (01.09.2023 – 30.04.2025)</vt:lpstr>
      <vt:lpstr>WP2 – Project disemination (2/2) (01.09.2023 – 30.04.2025)</vt:lpstr>
      <vt:lpstr>WP3 – Creation of TUDO network (1/3) (01.11.2023-30.04.2025)</vt:lpstr>
      <vt:lpstr>WP3 – Creation of TUDO network (2/3) (01.11.2023-30.04.2025)</vt:lpstr>
      <vt:lpstr>WP3 – Creation of TUDO network (3/3) (01.11.2023-30.04.2025)</vt:lpstr>
      <vt:lpstr>WP4 – Capacity building (1/7) (01.03.2024 – 31.03.2025)</vt:lpstr>
      <vt:lpstr>WP4 – Capacity building (2/7) (01.03.2024 – 31.03.2025)</vt:lpstr>
      <vt:lpstr>WP4 – Capacity building (3/7) (01.03.2024 – 31.03.2025)</vt:lpstr>
      <vt:lpstr>WP4 – Capacity building (4/7) (01.03.2024 – 31.03.2025)</vt:lpstr>
      <vt:lpstr>WP4 – Capacity building (5/7) (01.03.2024 – 31.03.2025)</vt:lpstr>
      <vt:lpstr>WP4 – Capacity building (6/7) (01.03.2024 – 31.03.2025)</vt:lpstr>
      <vt:lpstr>WP4 – Capacity building (7/7) (01.03.2024 – 31.03.2025)</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PIANO DI REVISIONE DEL PROGETTO ANTENOR</dc:title>
  <dc:subject/>
  <dc:creator>Stefania Radici</dc:creator>
  <cp:lastModifiedBy>opzz7</cp:lastModifiedBy>
  <cp:revision>54</cp:revision>
  <cp:lastPrinted>2023-10-16T14:44:25Z</cp:lastPrinted>
  <dcterms:created xsi:type="dcterms:W3CDTF">2023-09-07T14:12:43Z</dcterms:created>
  <dcterms:modified xsi:type="dcterms:W3CDTF">2024-03-12T09:22:11Z</dcterms:modified>
</cp:coreProperties>
</file>