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Lst>
  <p:notesMasterIdLst>
    <p:notesMasterId r:id="rId18"/>
  </p:notesMasterIdLst>
  <p:handoutMasterIdLst>
    <p:handoutMasterId r:id="rId19"/>
  </p:handoutMasterIdLst>
  <p:sldIdLst>
    <p:sldId id="278" r:id="rId2"/>
    <p:sldId id="308" r:id="rId3"/>
    <p:sldId id="394" r:id="rId4"/>
    <p:sldId id="395" r:id="rId5"/>
    <p:sldId id="396" r:id="rId6"/>
    <p:sldId id="397" r:id="rId7"/>
    <p:sldId id="398" r:id="rId8"/>
    <p:sldId id="399" r:id="rId9"/>
    <p:sldId id="400" r:id="rId10"/>
    <p:sldId id="401" r:id="rId11"/>
    <p:sldId id="402" r:id="rId12"/>
    <p:sldId id="403" r:id="rId13"/>
    <p:sldId id="404" r:id="rId14"/>
    <p:sldId id="405" r:id="rId15"/>
    <p:sldId id="406" r:id="rId16"/>
    <p:sldId id="356" r:id="rId17"/>
  </p:sldIdLst>
  <p:sldSz cx="12192000" cy="6858000"/>
  <p:notesSz cx="10234613" cy="7104063"/>
  <p:defaultTextStyle>
    <a:defPPr rtl="0">
      <a:defRPr lang="it-IT"/>
    </a:defPPr>
    <a:lvl1pPr marL="0" algn="l" defTabSz="457200" rtl="0" eaLnBrk="1" latinLnBrk="0" hangingPunct="1">
      <a:defRPr lang="it-IT" sz="1800" kern="1200">
        <a:solidFill>
          <a:schemeClr val="tx1"/>
        </a:solidFill>
        <a:latin typeface="+mn-lt"/>
        <a:ea typeface="+mn-ea"/>
        <a:cs typeface="+mn-cs"/>
      </a:defRPr>
    </a:lvl1pPr>
    <a:lvl2pPr marL="457200" algn="l" defTabSz="457200" rtl="0" eaLnBrk="1" latinLnBrk="0" hangingPunct="1">
      <a:defRPr lang="it-IT" sz="1800" kern="1200">
        <a:solidFill>
          <a:schemeClr val="tx1"/>
        </a:solidFill>
        <a:latin typeface="+mn-lt"/>
        <a:ea typeface="+mn-ea"/>
        <a:cs typeface="+mn-cs"/>
      </a:defRPr>
    </a:lvl2pPr>
    <a:lvl3pPr marL="914400" algn="l" defTabSz="457200" rtl="0" eaLnBrk="1" latinLnBrk="0" hangingPunct="1">
      <a:defRPr lang="it-IT" sz="1800" kern="1200">
        <a:solidFill>
          <a:schemeClr val="tx1"/>
        </a:solidFill>
        <a:latin typeface="+mn-lt"/>
        <a:ea typeface="+mn-ea"/>
        <a:cs typeface="+mn-cs"/>
      </a:defRPr>
    </a:lvl3pPr>
    <a:lvl4pPr marL="1371600" algn="l" defTabSz="457200" rtl="0" eaLnBrk="1" latinLnBrk="0" hangingPunct="1">
      <a:defRPr lang="it-IT" sz="1800" kern="1200">
        <a:solidFill>
          <a:schemeClr val="tx1"/>
        </a:solidFill>
        <a:latin typeface="+mn-lt"/>
        <a:ea typeface="+mn-ea"/>
        <a:cs typeface="+mn-cs"/>
      </a:defRPr>
    </a:lvl4pPr>
    <a:lvl5pPr marL="1828800" algn="l" defTabSz="457200" rtl="0" eaLnBrk="1" latinLnBrk="0" hangingPunct="1">
      <a:defRPr lang="it-IT" sz="1800" kern="1200">
        <a:solidFill>
          <a:schemeClr val="tx1"/>
        </a:solidFill>
        <a:latin typeface="+mn-lt"/>
        <a:ea typeface="+mn-ea"/>
        <a:cs typeface="+mn-cs"/>
      </a:defRPr>
    </a:lvl5pPr>
    <a:lvl6pPr marL="2286000" algn="l" defTabSz="457200" rtl="0" eaLnBrk="1" latinLnBrk="0" hangingPunct="1">
      <a:defRPr lang="it-IT" sz="1800" kern="1200">
        <a:solidFill>
          <a:schemeClr val="tx1"/>
        </a:solidFill>
        <a:latin typeface="+mn-lt"/>
        <a:ea typeface="+mn-ea"/>
        <a:cs typeface="+mn-cs"/>
      </a:defRPr>
    </a:lvl6pPr>
    <a:lvl7pPr marL="2743200" algn="l" defTabSz="457200" rtl="0" eaLnBrk="1" latinLnBrk="0" hangingPunct="1">
      <a:defRPr lang="it-IT" sz="1800" kern="1200">
        <a:solidFill>
          <a:schemeClr val="tx1"/>
        </a:solidFill>
        <a:latin typeface="+mn-lt"/>
        <a:ea typeface="+mn-ea"/>
        <a:cs typeface="+mn-cs"/>
      </a:defRPr>
    </a:lvl7pPr>
    <a:lvl8pPr marL="3200400" algn="l" defTabSz="457200" rtl="0" eaLnBrk="1" latinLnBrk="0" hangingPunct="1">
      <a:defRPr lang="it-IT" sz="1800" kern="1200">
        <a:solidFill>
          <a:schemeClr val="tx1"/>
        </a:solidFill>
        <a:latin typeface="+mn-lt"/>
        <a:ea typeface="+mn-ea"/>
        <a:cs typeface="+mn-cs"/>
      </a:defRPr>
    </a:lvl8pPr>
    <a:lvl9pPr marL="3657600" algn="l" defTabSz="457200" rtl="0" eaLnBrk="1" latinLnBrk="0" hangingPunct="1">
      <a:defRPr lang="it-IT" sz="1800" kern="1200">
        <a:solidFill>
          <a:schemeClr val="tx1"/>
        </a:solidFill>
        <a:latin typeface="+mn-lt"/>
        <a:ea typeface="+mn-ea"/>
        <a:cs typeface="+mn-cs"/>
      </a:defRPr>
    </a:lvl9pPr>
  </p:defaultTextStyle>
  <p:extLst>
    <p:ext uri="{EFAFB233-063F-42B5-8137-9DF3F51BA10A}">
      <p15:sldGuideLst xmlns:p15="http://schemas.microsoft.com/office/powerpoint/2012/main">
        <p15:guide id="1" userDrawn="1">
          <p15:clr>
            <a:srgbClr val="A4A3A4"/>
          </p15:clr>
        </p15:guide>
        <p15:guide id="2" pos="456" userDrawn="1">
          <p15:clr>
            <a:srgbClr val="A4A3A4"/>
          </p15:clr>
        </p15:guide>
        <p15:guide id="3" orient="horz" pos="2616" userDrawn="1">
          <p15:clr>
            <a:srgbClr val="A4A3A4"/>
          </p15:clr>
        </p15:guide>
        <p15:guide id="4" orient="horz" pos="3264" userDrawn="1">
          <p15:clr>
            <a:srgbClr val="A4A3A4"/>
          </p15:clr>
        </p15:guide>
        <p15:guide id="5" pos="6912" userDrawn="1">
          <p15:clr>
            <a:srgbClr val="A4A3A4"/>
          </p15:clr>
        </p15:guide>
        <p15:guide id="6" orient="horz" pos="2136" userDrawn="1">
          <p15:clr>
            <a:srgbClr val="A4A3A4"/>
          </p15:clr>
        </p15:guide>
        <p15:guide id="7" orient="horz" pos="4008" userDrawn="1">
          <p15:clr>
            <a:srgbClr val="A4A3A4"/>
          </p15:clr>
        </p15:guide>
        <p15:guide id="8" orient="horz" pos="1152" userDrawn="1">
          <p15:clr>
            <a:srgbClr val="A4A3A4"/>
          </p15:clr>
        </p15:guide>
        <p15:guide id="9" orient="horz" pos="2352" userDrawn="1">
          <p15:clr>
            <a:srgbClr val="A4A3A4"/>
          </p15:clr>
        </p15:guide>
        <p15:guide id="10" orient="horz" pos="1512" userDrawn="1">
          <p15:clr>
            <a:srgbClr val="A4A3A4"/>
          </p15:clr>
        </p15:guide>
        <p15:guide id="11" pos="7680" userDrawn="1">
          <p15:clr>
            <a:srgbClr val="A4A3A4"/>
          </p15:clr>
        </p15:guide>
        <p15:guide id="12" pos="6696" userDrawn="1">
          <p15:clr>
            <a:srgbClr val="A4A3A4"/>
          </p15:clr>
        </p15:guide>
        <p15:guide id="13" pos="1008" userDrawn="1">
          <p15:clr>
            <a:srgbClr val="A4A3A4"/>
          </p15:clr>
        </p15:guide>
        <p15:guide id="14" pos="1584" userDrawn="1">
          <p15:clr>
            <a:srgbClr val="A4A3A4"/>
          </p15:clr>
        </p15:guide>
        <p15:guide id="15" pos="2136" userDrawn="1">
          <p15:clr>
            <a:srgbClr val="A4A3A4"/>
          </p15:clr>
        </p15:guide>
        <p15:guide id="16" pos="2760" userDrawn="1">
          <p15:clr>
            <a:srgbClr val="A4A3A4"/>
          </p15:clr>
        </p15:guide>
        <p15:guide id="17" pos="3288" userDrawn="1">
          <p15:clr>
            <a:srgbClr val="A4A3A4"/>
          </p15:clr>
        </p15:guide>
        <p15:guide id="18" pos="4032" userDrawn="1">
          <p15:clr>
            <a:srgbClr val="A4A3A4"/>
          </p15:clr>
        </p15:guide>
        <p15:guide id="19" pos="4392" userDrawn="1">
          <p15:clr>
            <a:srgbClr val="A4A3A4"/>
          </p15:clr>
        </p15:guide>
        <p15:guide id="20" pos="4944" userDrawn="1">
          <p15:clr>
            <a:srgbClr val="A4A3A4"/>
          </p15:clr>
        </p15:guide>
        <p15:guide id="21" pos="5544" userDrawn="1">
          <p15:clr>
            <a:srgbClr val="A4A3A4"/>
          </p15:clr>
        </p15:guide>
        <p15:guide id="22" pos="6072" userDrawn="1">
          <p15:clr>
            <a:srgbClr val="A4A3A4"/>
          </p15:clr>
        </p15:guide>
        <p15:guide id="23" orient="horz" pos="2448" userDrawn="1">
          <p15:clr>
            <a:srgbClr val="A4A3A4"/>
          </p15:clr>
        </p15:guide>
        <p15:guide id="24" orient="horz" pos="960" userDrawn="1">
          <p15:clr>
            <a:srgbClr val="A4A3A4"/>
          </p15:clr>
        </p15:guide>
        <p15:guide id="25" pos="5256" userDrawn="1">
          <p15:clr>
            <a:srgbClr val="A4A3A4"/>
          </p15:clr>
        </p15:guide>
        <p15:guide id="26" pos="726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2C8F"/>
    <a:srgbClr val="FDFBF6"/>
    <a:srgbClr val="AAC4E9"/>
    <a:srgbClr val="F5CDCE"/>
    <a:srgbClr val="DF8C8C"/>
    <a:srgbClr val="D4D593"/>
    <a:srgbClr val="E6F0FE"/>
    <a:srgbClr val="CDBE8A"/>
    <a:srgbClr val="FFEFEF"/>
    <a:srgbClr val="FCFB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09" autoAdjust="0"/>
  </p:normalViewPr>
  <p:slideViewPr>
    <p:cSldViewPr snapToGrid="0" snapToObjects="1">
      <p:cViewPr varScale="1">
        <p:scale>
          <a:sx n="75" d="100"/>
          <a:sy n="75" d="100"/>
        </p:scale>
        <p:origin x="498" y="66"/>
      </p:cViewPr>
      <p:guideLst>
        <p:guide/>
        <p:guide pos="456"/>
        <p:guide orient="horz" pos="2616"/>
        <p:guide orient="horz" pos="3264"/>
        <p:guide pos="6912"/>
        <p:guide orient="horz" pos="2136"/>
        <p:guide orient="horz" pos="4008"/>
        <p:guide orient="horz" pos="1152"/>
        <p:guide orient="horz" pos="2352"/>
        <p:guide orient="horz" pos="1512"/>
        <p:guide pos="7680"/>
        <p:guide pos="6696"/>
        <p:guide pos="1008"/>
        <p:guide pos="1584"/>
        <p:guide pos="2136"/>
        <p:guide pos="2760"/>
        <p:guide pos="3288"/>
        <p:guide pos="4032"/>
        <p:guide pos="4392"/>
        <p:guide pos="4944"/>
        <p:guide pos="5544"/>
        <p:guide pos="6072"/>
        <p:guide orient="horz" pos="2448"/>
        <p:guide orient="horz" pos="960"/>
        <p:guide pos="5256"/>
        <p:guide pos="7261"/>
      </p:guideLst>
    </p:cSldViewPr>
  </p:slideViewPr>
  <p:notesTextViewPr>
    <p:cViewPr>
      <p:scale>
        <a:sx n="1" d="1"/>
        <a:sy n="1" d="1"/>
      </p:scale>
      <p:origin x="0" y="0"/>
    </p:cViewPr>
  </p:notesTextViewPr>
  <p:notesViewPr>
    <p:cSldViewPr snapToGrid="0" snapToObjects="1">
      <p:cViewPr varScale="1">
        <p:scale>
          <a:sx n="37" d="100"/>
          <a:sy n="37" d="100"/>
        </p:scale>
        <p:origin x="413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5247819D-F1CB-53B6-B1A3-051EEF8AE17F}"/>
              </a:ext>
            </a:extLst>
          </p:cNvPr>
          <p:cNvSpPr>
            <a:spLocks noGrp="1"/>
          </p:cNvSpPr>
          <p:nvPr>
            <p:ph type="hdr" sz="quarter"/>
          </p:nvPr>
        </p:nvSpPr>
        <p:spPr>
          <a:xfrm>
            <a:off x="0" y="0"/>
            <a:ext cx="4434999" cy="356128"/>
          </a:xfrm>
          <a:prstGeom prst="rect">
            <a:avLst/>
          </a:prstGeom>
        </p:spPr>
        <p:txBody>
          <a:bodyPr vert="horz" lIns="41605" tIns="20803" rIns="41605" bIns="20803" rtlCol="0"/>
          <a:lstStyle>
            <a:lvl1pPr algn="l">
              <a:defRPr sz="500"/>
            </a:lvl1pPr>
          </a:lstStyle>
          <a:p>
            <a:endParaRPr lang="it-IT"/>
          </a:p>
        </p:txBody>
      </p:sp>
      <p:sp>
        <p:nvSpPr>
          <p:cNvPr id="3" name="Segnaposto data 2">
            <a:extLst>
              <a:ext uri="{FF2B5EF4-FFF2-40B4-BE49-F238E27FC236}">
                <a16:creationId xmlns:a16="http://schemas.microsoft.com/office/drawing/2014/main" id="{2A0DDE6F-9299-B8DF-CCB3-2CA9E78A55E8}"/>
              </a:ext>
            </a:extLst>
          </p:cNvPr>
          <p:cNvSpPr>
            <a:spLocks noGrp="1"/>
          </p:cNvSpPr>
          <p:nvPr>
            <p:ph type="dt" sz="quarter" idx="1"/>
          </p:nvPr>
        </p:nvSpPr>
        <p:spPr>
          <a:xfrm>
            <a:off x="5797245" y="0"/>
            <a:ext cx="4434999" cy="356128"/>
          </a:xfrm>
          <a:prstGeom prst="rect">
            <a:avLst/>
          </a:prstGeom>
        </p:spPr>
        <p:txBody>
          <a:bodyPr vert="horz" lIns="41605" tIns="20803" rIns="41605" bIns="20803" rtlCol="0"/>
          <a:lstStyle>
            <a:lvl1pPr algn="r">
              <a:defRPr sz="500"/>
            </a:lvl1pPr>
          </a:lstStyle>
          <a:p>
            <a:fld id="{211A2221-340C-4102-8331-69C7DD466B9E}" type="datetime1">
              <a:rPr lang="it-IT" smtClean="0"/>
              <a:t>17/06/2024</a:t>
            </a:fld>
            <a:endParaRPr lang="it-IT"/>
          </a:p>
        </p:txBody>
      </p:sp>
      <p:sp>
        <p:nvSpPr>
          <p:cNvPr id="4" name="Segnaposto piè di pagina 3">
            <a:extLst>
              <a:ext uri="{FF2B5EF4-FFF2-40B4-BE49-F238E27FC236}">
                <a16:creationId xmlns:a16="http://schemas.microsoft.com/office/drawing/2014/main" id="{CB3DF9A0-78B3-B87B-E72F-87B083E9DC81}"/>
              </a:ext>
            </a:extLst>
          </p:cNvPr>
          <p:cNvSpPr>
            <a:spLocks noGrp="1"/>
          </p:cNvSpPr>
          <p:nvPr>
            <p:ph type="ftr" sz="quarter" idx="2"/>
          </p:nvPr>
        </p:nvSpPr>
        <p:spPr>
          <a:xfrm>
            <a:off x="0" y="6747935"/>
            <a:ext cx="4434999" cy="356128"/>
          </a:xfrm>
          <a:prstGeom prst="rect">
            <a:avLst/>
          </a:prstGeom>
        </p:spPr>
        <p:txBody>
          <a:bodyPr vert="horz" lIns="41605" tIns="20803" rIns="41605" bIns="20803" rtlCol="0" anchor="b"/>
          <a:lstStyle>
            <a:lvl1pPr algn="l">
              <a:defRPr sz="500"/>
            </a:lvl1pPr>
          </a:lstStyle>
          <a:p>
            <a:endParaRPr lang="it-IT"/>
          </a:p>
        </p:txBody>
      </p:sp>
      <p:sp>
        <p:nvSpPr>
          <p:cNvPr id="5" name="Segnaposto numero diapositiva 4">
            <a:extLst>
              <a:ext uri="{FF2B5EF4-FFF2-40B4-BE49-F238E27FC236}">
                <a16:creationId xmlns:a16="http://schemas.microsoft.com/office/drawing/2014/main" id="{C3423EA6-72C0-6381-6233-C9F564383D29}"/>
              </a:ext>
            </a:extLst>
          </p:cNvPr>
          <p:cNvSpPr>
            <a:spLocks noGrp="1"/>
          </p:cNvSpPr>
          <p:nvPr>
            <p:ph type="sldNum" sz="quarter" idx="3"/>
          </p:nvPr>
        </p:nvSpPr>
        <p:spPr>
          <a:xfrm>
            <a:off x="5797245" y="6747935"/>
            <a:ext cx="4434999" cy="356128"/>
          </a:xfrm>
          <a:prstGeom prst="rect">
            <a:avLst/>
          </a:prstGeom>
        </p:spPr>
        <p:txBody>
          <a:bodyPr vert="horz" lIns="41605" tIns="20803" rIns="41605" bIns="20803" rtlCol="0" anchor="b"/>
          <a:lstStyle>
            <a:lvl1pPr algn="r">
              <a:defRPr sz="500"/>
            </a:lvl1pPr>
          </a:lstStyle>
          <a:p>
            <a:fld id="{838C2FFB-0891-454A-BBF6-17FC30BA47A1}" type="slidenum">
              <a:rPr lang="it-IT" smtClean="0"/>
              <a:t>‹#›</a:t>
            </a:fld>
            <a:endParaRPr lang="it-IT"/>
          </a:p>
        </p:txBody>
      </p:sp>
    </p:spTree>
    <p:extLst>
      <p:ext uri="{BB962C8B-B14F-4D97-AF65-F5344CB8AC3E}">
        <p14:creationId xmlns:p14="http://schemas.microsoft.com/office/powerpoint/2010/main" val="12031103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86678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lang="it-IT" sz="600" kern="1200">
        <a:solidFill>
          <a:schemeClr val="tx1"/>
        </a:solidFill>
        <a:latin typeface="+mn-lt"/>
        <a:ea typeface="+mn-ea"/>
        <a:cs typeface="+mn-cs"/>
      </a:defRPr>
    </a:lvl1pPr>
    <a:lvl2pPr marL="228600" algn="l" defTabSz="457200" rtl="0" eaLnBrk="1" latinLnBrk="0" hangingPunct="1">
      <a:defRPr lang="it-IT" sz="600" kern="1200">
        <a:solidFill>
          <a:schemeClr val="tx1"/>
        </a:solidFill>
        <a:latin typeface="+mn-lt"/>
        <a:ea typeface="+mn-ea"/>
        <a:cs typeface="+mn-cs"/>
      </a:defRPr>
    </a:lvl2pPr>
    <a:lvl3pPr marL="457200" algn="l" defTabSz="457200" rtl="0" eaLnBrk="1" latinLnBrk="0" hangingPunct="1">
      <a:defRPr lang="it-IT" sz="600" kern="1200">
        <a:solidFill>
          <a:schemeClr val="tx1"/>
        </a:solidFill>
        <a:latin typeface="+mn-lt"/>
        <a:ea typeface="+mn-ea"/>
        <a:cs typeface="+mn-cs"/>
      </a:defRPr>
    </a:lvl3pPr>
    <a:lvl4pPr marL="685800" algn="l" defTabSz="457200" rtl="0" eaLnBrk="1" latinLnBrk="0" hangingPunct="1">
      <a:defRPr lang="it-IT" sz="600" kern="1200">
        <a:solidFill>
          <a:schemeClr val="tx1"/>
        </a:solidFill>
        <a:latin typeface="+mn-lt"/>
        <a:ea typeface="+mn-ea"/>
        <a:cs typeface="+mn-cs"/>
      </a:defRPr>
    </a:lvl4pPr>
    <a:lvl5pPr marL="914400" algn="l" defTabSz="457200" rtl="0" eaLnBrk="1" latinLnBrk="0" hangingPunct="1">
      <a:defRPr lang="it-IT" sz="600" kern="1200">
        <a:solidFill>
          <a:schemeClr val="tx1"/>
        </a:solidFill>
        <a:latin typeface="+mn-lt"/>
        <a:ea typeface="+mn-ea"/>
        <a:cs typeface="+mn-cs"/>
      </a:defRPr>
    </a:lvl5pPr>
    <a:lvl6pPr marL="1143000" algn="l" defTabSz="457200" rtl="0" eaLnBrk="1" latinLnBrk="0" hangingPunct="1">
      <a:defRPr lang="it-IT" sz="600" kern="1200">
        <a:solidFill>
          <a:schemeClr val="tx1"/>
        </a:solidFill>
        <a:latin typeface="+mn-lt"/>
        <a:ea typeface="+mn-ea"/>
        <a:cs typeface="+mn-cs"/>
      </a:defRPr>
    </a:lvl6pPr>
    <a:lvl7pPr marL="1371600" algn="l" defTabSz="457200" rtl="0" eaLnBrk="1" latinLnBrk="0" hangingPunct="1">
      <a:defRPr lang="it-IT" sz="600" kern="1200">
        <a:solidFill>
          <a:schemeClr val="tx1"/>
        </a:solidFill>
        <a:latin typeface="+mn-lt"/>
        <a:ea typeface="+mn-ea"/>
        <a:cs typeface="+mn-cs"/>
      </a:defRPr>
    </a:lvl7pPr>
    <a:lvl8pPr marL="1600200" algn="l" defTabSz="457200" rtl="0" eaLnBrk="1" latinLnBrk="0" hangingPunct="1">
      <a:defRPr lang="it-IT" sz="600" kern="1200">
        <a:solidFill>
          <a:schemeClr val="tx1"/>
        </a:solidFill>
        <a:latin typeface="+mn-lt"/>
        <a:ea typeface="+mn-ea"/>
        <a:cs typeface="+mn-cs"/>
      </a:defRPr>
    </a:lvl8pPr>
    <a:lvl9pPr marL="1828800" algn="l" defTabSz="457200" rtl="0" eaLnBrk="1" latinLnBrk="0" hangingPunct="1">
      <a:defRPr lang="it-IT" sz="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257847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20964149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42078250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2656833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42081952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816186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37261743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B94BDA-338A-0C3A-5493-61E5101AF1C2}"/>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20401007-628C-2E2C-3CA6-A70AC63A21CA}"/>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D1A49C4D-46BD-CC59-28E2-EA5E24409C6C}"/>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3271477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381392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1667506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1881163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2801580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34252782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13816051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820205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1AE762-C1E5-0FE8-F2D6-07B1AD477D9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3448846-857C-B143-F494-F1D8F82095B8}"/>
              </a:ext>
            </a:extLst>
          </p:cNvPr>
          <p:cNvSpPr>
            <a:spLocks noGrp="1" noRot="1" noChangeAspect="1"/>
          </p:cNvSpPr>
          <p:nvPr>
            <p:ph type="sldImg"/>
          </p:nvPr>
        </p:nvSpPr>
        <p:spPr>
          <a:xfrm>
            <a:off x="2984500" y="887413"/>
            <a:ext cx="4265613" cy="2398712"/>
          </a:xfrm>
          <a:prstGeom prst="rect">
            <a:avLst/>
          </a:prstGeom>
          <a:noFill/>
          <a:ln w="12700">
            <a:solidFill>
              <a:prstClr val="black"/>
            </a:solidFill>
          </a:ln>
        </p:spPr>
      </p:sp>
      <p:sp>
        <p:nvSpPr>
          <p:cNvPr id="3" name="Segnaposto note 2">
            <a:extLst>
              <a:ext uri="{FF2B5EF4-FFF2-40B4-BE49-F238E27FC236}">
                <a16:creationId xmlns:a16="http://schemas.microsoft.com/office/drawing/2014/main" id="{BFB108CD-E668-2ACB-5512-57E3697236B6}"/>
              </a:ext>
            </a:extLst>
          </p:cNvPr>
          <p:cNvSpPr>
            <a:spLocks noGrp="1"/>
          </p:cNvSpPr>
          <p:nvPr>
            <p:ph type="body" idx="1"/>
          </p:nvPr>
        </p:nvSpPr>
        <p:spPr>
          <a:xfrm>
            <a:off x="1023462" y="3418830"/>
            <a:ext cx="8187690" cy="2797225"/>
          </a:xfrm>
          <a:prstGeom prst="rect">
            <a:avLst/>
          </a:prstGeom>
        </p:spPr>
        <p:txBody>
          <a:bodyPr lIns="41605" tIns="20803" rIns="41605" bIns="20803"/>
          <a:lstStyle/>
          <a:p>
            <a:endParaRPr lang="it-IT" dirty="0"/>
          </a:p>
        </p:txBody>
      </p:sp>
    </p:spTree>
    <p:extLst>
      <p:ext uri="{BB962C8B-B14F-4D97-AF65-F5344CB8AC3E}">
        <p14:creationId xmlns:p14="http://schemas.microsoft.com/office/powerpoint/2010/main" val="2550150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bg>
      <p:bgPr>
        <a:solidFill>
          <a:schemeClr val="accent1"/>
        </a:solidFill>
        <a:effectLst/>
      </p:bgPr>
    </p:bg>
    <p:spTree>
      <p:nvGrpSpPr>
        <p:cNvPr id="1" name=""/>
        <p:cNvGrpSpPr/>
        <p:nvPr/>
      </p:nvGrpSpPr>
      <p:grpSpPr>
        <a:xfrm>
          <a:off x="0" y="0"/>
          <a:ext cx="0" cy="0"/>
          <a:chOff x="0" y="0"/>
          <a:chExt cx="0" cy="0"/>
        </a:xfrm>
      </p:grpSpPr>
      <p:sp>
        <p:nvSpPr>
          <p:cNvPr id="15" name="Immagine 0" descr="preencoded.png">
            <a:extLst>
              <a:ext uri="{FF2B5EF4-FFF2-40B4-BE49-F238E27FC236}">
                <a16:creationId xmlns:a16="http://schemas.microsoft.com/office/drawing/2014/main" id="{BA5D5A72-CB6F-F8DE-E2C9-90459C8C3DC1}"/>
              </a:ext>
            </a:extLst>
          </p:cNvPr>
          <p:cNvSpPr/>
          <p:nvPr/>
        </p:nvSpPr>
        <p:spPr>
          <a:xfrm>
            <a:off x="0" y="0"/>
            <a:ext cx="5295900" cy="6877050"/>
          </a:xfrm>
          <a:custGeom>
            <a:avLst/>
            <a:gdLst>
              <a:gd name="connsiteX0" fmla="*/ 0 w 5295900"/>
              <a:gd name="connsiteY0" fmla="*/ 0 h 6877050"/>
              <a:gd name="connsiteX1" fmla="*/ 5295900 w 5295900"/>
              <a:gd name="connsiteY1" fmla="*/ 0 h 6877050"/>
              <a:gd name="connsiteX2" fmla="*/ 5295900 w 5295900"/>
              <a:gd name="connsiteY2" fmla="*/ 6877050 h 6877050"/>
              <a:gd name="connsiteX3" fmla="*/ 0 w 5295900"/>
              <a:gd name="connsiteY3" fmla="*/ 6877050 h 6877050"/>
            </a:gdLst>
            <a:ahLst/>
            <a:cxnLst>
              <a:cxn ang="0">
                <a:pos x="connsiteX0" y="connsiteY0"/>
              </a:cxn>
              <a:cxn ang="0">
                <a:pos x="connsiteX1" y="connsiteY1"/>
              </a:cxn>
              <a:cxn ang="0">
                <a:pos x="connsiteX2" y="connsiteY2"/>
              </a:cxn>
              <a:cxn ang="0">
                <a:pos x="connsiteX3" y="connsiteY3"/>
              </a:cxn>
            </a:cxnLst>
            <a:rect l="l" t="t" r="r" b="b"/>
            <a:pathLst>
              <a:path w="5295900" h="6877050">
                <a:moveTo>
                  <a:pt x="0" y="0"/>
                </a:moveTo>
                <a:lnTo>
                  <a:pt x="5295900" y="0"/>
                </a:lnTo>
                <a:lnTo>
                  <a:pt x="5295900" y="6877050"/>
                </a:lnTo>
                <a:lnTo>
                  <a:pt x="0" y="6877050"/>
                </a:lnTo>
                <a:close/>
              </a:path>
            </a:pathLst>
          </a:custGeom>
          <a:solidFill>
            <a:schemeClr val="accent3"/>
          </a:solidFill>
          <a:ln w="4763" cap="flat">
            <a:noFill/>
            <a:prstDash val="solid"/>
            <a:miter/>
          </a:ln>
        </p:spPr>
        <p:txBody>
          <a:bodyPr rtlCol="0" anchor="ctr">
            <a:noAutofit/>
          </a:bodyPr>
          <a:lstStyle>
            <a:defPPr>
              <a:defRPr lang="it-IT"/>
            </a:defPPr>
          </a:lstStyle>
          <a:p>
            <a:pPr rtl="0"/>
            <a:endParaRPr lang="it-IT" dirty="0"/>
          </a:p>
        </p:txBody>
      </p:sp>
      <p:sp>
        <p:nvSpPr>
          <p:cNvPr id="20" name="Figura a mano libera: Forma 19">
            <a:extLst>
              <a:ext uri="{FF2B5EF4-FFF2-40B4-BE49-F238E27FC236}">
                <a16:creationId xmlns:a16="http://schemas.microsoft.com/office/drawing/2014/main" id="{E66FD7FF-2869-7902-36B2-2B229AB9AB19}"/>
              </a:ext>
            </a:extLst>
          </p:cNvPr>
          <p:cNvSpPr/>
          <p:nvPr userDrawn="1"/>
        </p:nvSpPr>
        <p:spPr>
          <a:xfrm>
            <a:off x="1600201" y="1153228"/>
            <a:ext cx="9191625" cy="5704772"/>
          </a:xfrm>
          <a:custGeom>
            <a:avLst/>
            <a:gdLst>
              <a:gd name="connsiteX0" fmla="*/ 4595813 w 9191625"/>
              <a:gd name="connsiteY0" fmla="*/ 0 h 5704772"/>
              <a:gd name="connsiteX1" fmla="*/ 9191625 w 9191625"/>
              <a:gd name="connsiteY1" fmla="*/ 4592108 h 5704772"/>
              <a:gd name="connsiteX2" fmla="*/ 9191625 w 9191625"/>
              <a:gd name="connsiteY2" fmla="*/ 5704772 h 5704772"/>
              <a:gd name="connsiteX3" fmla="*/ 0 w 9191625"/>
              <a:gd name="connsiteY3" fmla="*/ 5704772 h 5704772"/>
              <a:gd name="connsiteX4" fmla="*/ 0 w 9191625"/>
              <a:gd name="connsiteY4" fmla="*/ 4592108 h 5704772"/>
              <a:gd name="connsiteX5" fmla="*/ 4595813 w 9191625"/>
              <a:gd name="connsiteY5" fmla="*/ 0 h 570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1625" h="5704772">
                <a:moveTo>
                  <a:pt x="4595813" y="0"/>
                </a:moveTo>
                <a:cubicBezTo>
                  <a:pt x="7133987" y="0"/>
                  <a:pt x="9191625" y="2055957"/>
                  <a:pt x="9191625" y="4592108"/>
                </a:cubicBezTo>
                <a:lnTo>
                  <a:pt x="9191625" y="5704772"/>
                </a:lnTo>
                <a:lnTo>
                  <a:pt x="0" y="5704772"/>
                </a:lnTo>
                <a:lnTo>
                  <a:pt x="0" y="4592108"/>
                </a:lnTo>
                <a:cubicBezTo>
                  <a:pt x="0" y="2055957"/>
                  <a:pt x="2057614" y="0"/>
                  <a:pt x="4595813" y="0"/>
                </a:cubicBezTo>
                <a:close/>
              </a:path>
            </a:pathLst>
          </a:custGeom>
          <a:solidFill>
            <a:schemeClr val="accent6"/>
          </a:solidFill>
          <a:ln w="476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it-IT"/>
            </a:defPPr>
          </a:lstStyle>
          <a:p>
            <a:pPr lvl="0" rtl="0"/>
            <a:endParaRPr lang="it-IT" dirty="0">
              <a:solidFill>
                <a:schemeClr val="tx1"/>
              </a:solidFill>
            </a:endParaRPr>
          </a:p>
        </p:txBody>
      </p:sp>
      <p:sp>
        <p:nvSpPr>
          <p:cNvPr id="18" name="Figura a mano libera: Forma 17">
            <a:extLst>
              <a:ext uri="{FF2B5EF4-FFF2-40B4-BE49-F238E27FC236}">
                <a16:creationId xmlns:a16="http://schemas.microsoft.com/office/drawing/2014/main" id="{B1457C88-4472-81CF-02AF-4421E0A3084B}"/>
              </a:ext>
            </a:extLst>
          </p:cNvPr>
          <p:cNvSpPr/>
          <p:nvPr userDrawn="1"/>
        </p:nvSpPr>
        <p:spPr>
          <a:xfrm>
            <a:off x="2795588" y="0"/>
            <a:ext cx="6803142" cy="5396474"/>
          </a:xfrm>
          <a:custGeom>
            <a:avLst/>
            <a:gdLst>
              <a:gd name="connsiteX0" fmla="*/ 0 w 6803142"/>
              <a:gd name="connsiteY0" fmla="*/ 0 h 5396474"/>
              <a:gd name="connsiteX1" fmla="*/ 6803142 w 6803142"/>
              <a:gd name="connsiteY1" fmla="*/ 0 h 5396474"/>
              <a:gd name="connsiteX2" fmla="*/ 6803142 w 6803142"/>
              <a:gd name="connsiteY2" fmla="*/ 1997094 h 5396474"/>
              <a:gd name="connsiteX3" fmla="*/ 3401576 w 6803142"/>
              <a:gd name="connsiteY3" fmla="*/ 5396474 h 5396474"/>
              <a:gd name="connsiteX4" fmla="*/ 0 w 6803142"/>
              <a:gd name="connsiteY4" fmla="*/ 1997094 h 539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3142" h="5396474">
                <a:moveTo>
                  <a:pt x="0" y="0"/>
                </a:moveTo>
                <a:lnTo>
                  <a:pt x="6803142" y="0"/>
                </a:lnTo>
                <a:lnTo>
                  <a:pt x="6803142" y="1997094"/>
                </a:lnTo>
                <a:cubicBezTo>
                  <a:pt x="6803142" y="3874511"/>
                  <a:pt x="5280228" y="5396474"/>
                  <a:pt x="3401576" y="5396474"/>
                </a:cubicBezTo>
                <a:cubicBezTo>
                  <a:pt x="1522938" y="5396474"/>
                  <a:pt x="0" y="3874511"/>
                  <a:pt x="0" y="1997094"/>
                </a:cubicBezTo>
                <a:close/>
              </a:path>
            </a:pathLst>
          </a:custGeom>
          <a:solidFill>
            <a:schemeClr val="bg1">
              <a:alpha val="99000"/>
            </a:schemeClr>
          </a:solidFill>
          <a:ln w="47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it-IT"/>
            </a:defPPr>
          </a:lstStyle>
          <a:p>
            <a:pPr lvl="0" rtl="0"/>
            <a:endParaRPr lang="it-IT" dirty="0">
              <a:solidFill>
                <a:schemeClr val="tx1"/>
              </a:solidFill>
            </a:endParaRPr>
          </a:p>
        </p:txBody>
      </p:sp>
      <p:sp>
        <p:nvSpPr>
          <p:cNvPr id="2" name="Titolo 1"/>
          <p:cNvSpPr>
            <a:spLocks noGrp="1"/>
          </p:cNvSpPr>
          <p:nvPr>
            <p:ph type="ctrTitle"/>
          </p:nvPr>
        </p:nvSpPr>
        <p:spPr>
          <a:xfrm>
            <a:off x="3403092" y="1984248"/>
            <a:ext cx="5385816" cy="1225296"/>
          </a:xfrm>
        </p:spPr>
        <p:txBody>
          <a:bodyPr tIns="0" rtlCol="0" anchor="t">
            <a:noAutofit/>
          </a:bodyPr>
          <a:lstStyle>
            <a:lvl1pPr algn="ctr">
              <a:defRPr lang="it-IT" sz="4400"/>
            </a:lvl1pPr>
          </a:lstStyle>
          <a:p>
            <a:pPr rtl="0"/>
            <a:r>
              <a:rPr lang="it-IT"/>
              <a:t>Fare clic per modificare lo stile del titolo dello schema</a:t>
            </a:r>
          </a:p>
        </p:txBody>
      </p:sp>
      <p:sp>
        <p:nvSpPr>
          <p:cNvPr id="3" name="Sottotitolo 2"/>
          <p:cNvSpPr>
            <a:spLocks noGrp="1"/>
          </p:cNvSpPr>
          <p:nvPr>
            <p:ph type="subTitle" idx="1"/>
          </p:nvPr>
        </p:nvSpPr>
        <p:spPr>
          <a:xfrm>
            <a:off x="4349496" y="3483864"/>
            <a:ext cx="3493008" cy="878908"/>
          </a:xfrm>
        </p:spPr>
        <p:txBody>
          <a:bodyPr lIns="0" tIns="0" rIns="0" bIns="0" rtlCol="0">
            <a:noAutofit/>
          </a:bodyPr>
          <a:lstStyle>
            <a:lvl1pPr marL="0" indent="0" algn="ctr">
              <a:buNone/>
              <a:defRPr lang="it-IT" sz="2400"/>
            </a:lvl1pPr>
            <a:lvl2pPr marL="457200" indent="0" algn="ctr">
              <a:buNone/>
              <a:defRPr lang="it-IT" sz="2000"/>
            </a:lvl2pPr>
            <a:lvl3pPr marL="914400" indent="0" algn="ctr">
              <a:buNone/>
              <a:defRPr lang="it-IT" sz="1800"/>
            </a:lvl3pPr>
            <a:lvl4pPr marL="1371600" indent="0" algn="ctr">
              <a:buNone/>
              <a:defRPr lang="it-IT" sz="1600"/>
            </a:lvl4pPr>
            <a:lvl5pPr marL="1828800" indent="0" algn="ctr">
              <a:buNone/>
              <a:defRPr lang="it-IT" sz="1600"/>
            </a:lvl5pPr>
            <a:lvl6pPr marL="2286000" indent="0" algn="ctr">
              <a:buNone/>
              <a:defRPr lang="it-IT" sz="1600"/>
            </a:lvl6pPr>
            <a:lvl7pPr marL="2743200" indent="0" algn="ctr">
              <a:buNone/>
              <a:defRPr lang="it-IT" sz="1600"/>
            </a:lvl7pPr>
            <a:lvl8pPr marL="3200400" indent="0" algn="ctr">
              <a:buNone/>
              <a:defRPr lang="it-IT" sz="1600"/>
            </a:lvl8pPr>
            <a:lvl9pPr marL="3657600" indent="0" algn="ctr">
              <a:buNone/>
              <a:defRPr lang="it-IT" sz="1600"/>
            </a:lvl9pPr>
          </a:lstStyle>
          <a:p>
            <a:pPr rtl="0"/>
            <a:r>
              <a:rPr lang="it-IT"/>
              <a:t>Fare clic per modificare lo stile del sottotitolo dello schema</a:t>
            </a:r>
          </a:p>
        </p:txBody>
      </p:sp>
    </p:spTree>
    <p:extLst>
      <p:ext uri="{BB962C8B-B14F-4D97-AF65-F5344CB8AC3E}">
        <p14:creationId xmlns:p14="http://schemas.microsoft.com/office/powerpoint/2010/main" val="2631799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5 colonne">
    <p:spTree>
      <p:nvGrpSpPr>
        <p:cNvPr id="1" name=""/>
        <p:cNvGrpSpPr/>
        <p:nvPr/>
      </p:nvGrpSpPr>
      <p:grpSpPr>
        <a:xfrm>
          <a:off x="0" y="0"/>
          <a:ext cx="0" cy="0"/>
          <a:chOff x="0" y="0"/>
          <a:chExt cx="0" cy="0"/>
        </a:xfrm>
      </p:grpSpPr>
      <p:sp>
        <p:nvSpPr>
          <p:cNvPr id="16" name="Rettangolo 15">
            <a:extLst>
              <a:ext uri="{FF2B5EF4-FFF2-40B4-BE49-F238E27FC236}">
                <a16:creationId xmlns:a16="http://schemas.microsoft.com/office/drawing/2014/main" id="{B950ED98-B5D1-206C-403F-FA954F9D2CFF}"/>
              </a:ext>
            </a:extLst>
          </p:cNvPr>
          <p:cNvSpPr/>
          <p:nvPr userDrawn="1"/>
        </p:nvSpPr>
        <p:spPr>
          <a:xfrm>
            <a:off x="685338" y="3796480"/>
            <a:ext cx="2011680" cy="1517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a:p>
        </p:txBody>
      </p:sp>
      <p:sp>
        <p:nvSpPr>
          <p:cNvPr id="18" name="Rettangolo 17">
            <a:extLst>
              <a:ext uri="{FF2B5EF4-FFF2-40B4-BE49-F238E27FC236}">
                <a16:creationId xmlns:a16="http://schemas.microsoft.com/office/drawing/2014/main" id="{0E8643CE-01D9-3E5E-15F6-20689F775F15}"/>
              </a:ext>
            </a:extLst>
          </p:cNvPr>
          <p:cNvSpPr/>
          <p:nvPr userDrawn="1"/>
        </p:nvSpPr>
        <p:spPr>
          <a:xfrm>
            <a:off x="2900911" y="3796480"/>
            <a:ext cx="2011680" cy="15179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a:p>
        </p:txBody>
      </p:sp>
      <p:sp>
        <p:nvSpPr>
          <p:cNvPr id="20" name="Rettangolo 19">
            <a:extLst>
              <a:ext uri="{FF2B5EF4-FFF2-40B4-BE49-F238E27FC236}">
                <a16:creationId xmlns:a16="http://schemas.microsoft.com/office/drawing/2014/main" id="{5AF82DDD-EDEC-7D87-F43A-113C5E4A4FE7}"/>
              </a:ext>
            </a:extLst>
          </p:cNvPr>
          <p:cNvSpPr/>
          <p:nvPr userDrawn="1"/>
        </p:nvSpPr>
        <p:spPr>
          <a:xfrm>
            <a:off x="5116484" y="3796480"/>
            <a:ext cx="2011680" cy="1517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a:p>
        </p:txBody>
      </p:sp>
      <p:sp>
        <p:nvSpPr>
          <p:cNvPr id="22" name="Rettangolo 21">
            <a:extLst>
              <a:ext uri="{FF2B5EF4-FFF2-40B4-BE49-F238E27FC236}">
                <a16:creationId xmlns:a16="http://schemas.microsoft.com/office/drawing/2014/main" id="{E47E492E-967F-54B7-55B1-08A5E1C3615B}"/>
              </a:ext>
            </a:extLst>
          </p:cNvPr>
          <p:cNvSpPr/>
          <p:nvPr userDrawn="1"/>
        </p:nvSpPr>
        <p:spPr>
          <a:xfrm>
            <a:off x="9547629" y="3796480"/>
            <a:ext cx="2011680" cy="1517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a:p>
        </p:txBody>
      </p:sp>
      <p:sp>
        <p:nvSpPr>
          <p:cNvPr id="24" name="Rettangolo 23">
            <a:extLst>
              <a:ext uri="{FF2B5EF4-FFF2-40B4-BE49-F238E27FC236}">
                <a16:creationId xmlns:a16="http://schemas.microsoft.com/office/drawing/2014/main" id="{DC0053FE-E44A-CA97-F782-67FC633E722E}"/>
              </a:ext>
            </a:extLst>
          </p:cNvPr>
          <p:cNvSpPr/>
          <p:nvPr userDrawn="1"/>
        </p:nvSpPr>
        <p:spPr>
          <a:xfrm>
            <a:off x="7332057" y="3796480"/>
            <a:ext cx="2011680" cy="15179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a:p>
        </p:txBody>
      </p:sp>
      <p:sp>
        <p:nvSpPr>
          <p:cNvPr id="2" name="Titolo 1">
            <a:extLst>
              <a:ext uri="{FF2B5EF4-FFF2-40B4-BE49-F238E27FC236}">
                <a16:creationId xmlns:a16="http://schemas.microsoft.com/office/drawing/2014/main" id="{67445A0A-815D-3414-088B-C041E6742DBE}"/>
              </a:ext>
            </a:extLst>
          </p:cNvPr>
          <p:cNvSpPr>
            <a:spLocks noGrp="1"/>
          </p:cNvSpPr>
          <p:nvPr>
            <p:ph type="title"/>
          </p:nvPr>
        </p:nvSpPr>
        <p:spPr>
          <a:xfrm>
            <a:off x="758952" y="841248"/>
            <a:ext cx="10671048" cy="768096"/>
          </a:xfrm>
        </p:spPr>
        <p:txBody>
          <a:bodyPr rtlCol="0">
            <a:noAutofit/>
          </a:bodyPr>
          <a:lstStyle>
            <a:lvl1pPr>
              <a:lnSpc>
                <a:spcPct val="100000"/>
              </a:lnSpc>
              <a:defRPr lang="it-IT"/>
            </a:lvl1pPr>
          </a:lstStyle>
          <a:p>
            <a:pPr rtl="0"/>
            <a:r>
              <a:rPr lang="it-IT"/>
              <a:t>Fare clic per modificare lo stile del titolo dello schema</a:t>
            </a:r>
          </a:p>
        </p:txBody>
      </p:sp>
      <p:sp>
        <p:nvSpPr>
          <p:cNvPr id="4" name="Segnaposto piè di pagina 3">
            <a:extLst>
              <a:ext uri="{FF2B5EF4-FFF2-40B4-BE49-F238E27FC236}">
                <a16:creationId xmlns:a16="http://schemas.microsoft.com/office/drawing/2014/main" id="{317B5E29-6335-83BC-FA01-FAE422D2658B}"/>
              </a:ext>
            </a:extLst>
          </p:cNvPr>
          <p:cNvSpPr>
            <a:spLocks noGrp="1"/>
          </p:cNvSpPr>
          <p:nvPr>
            <p:ph type="ftr" sz="quarter" idx="11"/>
          </p:nvPr>
        </p:nvSpPr>
        <p:spPr/>
        <p:txBody>
          <a:bodyPr rtlCol="0">
            <a:noAutofit/>
          </a:bodyPr>
          <a:lstStyle>
            <a:defPPr>
              <a:defRPr lang="it-IT"/>
            </a:defPPr>
          </a:lstStyle>
          <a:p>
            <a:pPr rtl="0"/>
            <a:r>
              <a:rPr lang="it-IT"/>
              <a:t>Titolo presentazione</a:t>
            </a:r>
            <a:endParaRPr lang="it-IT" dirty="0"/>
          </a:p>
        </p:txBody>
      </p:sp>
      <p:sp>
        <p:nvSpPr>
          <p:cNvPr id="5" name="Segnaposto numero diapositiva 4">
            <a:extLst>
              <a:ext uri="{FF2B5EF4-FFF2-40B4-BE49-F238E27FC236}">
                <a16:creationId xmlns:a16="http://schemas.microsoft.com/office/drawing/2014/main" id="{536476D1-B61A-E9FD-E266-768B405CC30B}"/>
              </a:ext>
            </a:extLst>
          </p:cNvPr>
          <p:cNvSpPr>
            <a:spLocks noGrp="1"/>
          </p:cNvSpPr>
          <p:nvPr>
            <p:ph type="sldNum" sz="quarter" idx="12"/>
          </p:nvPr>
        </p:nvSpPr>
        <p:spPr/>
        <p:txBody>
          <a:bodyPr rtlCol="0">
            <a:noAutofit/>
          </a:bodyPr>
          <a:lstStyle>
            <a:defPPr>
              <a:defRPr lang="it-IT"/>
            </a:defPPr>
          </a:lstStyle>
          <a:p>
            <a:pPr rtl="0"/>
            <a:fld id="{48F63A3B-78C7-47BE-AE5E-E10140E04643}" type="slidenum">
              <a:rPr lang="it-IT" smtClean="0"/>
              <a:pPr rtl="0"/>
              <a:t>‹#›</a:t>
            </a:fld>
            <a:endParaRPr lang="it-IT" dirty="0"/>
          </a:p>
        </p:txBody>
      </p:sp>
      <p:sp>
        <p:nvSpPr>
          <p:cNvPr id="46" name="Segnaposto testo 2">
            <a:extLst>
              <a:ext uri="{FF2B5EF4-FFF2-40B4-BE49-F238E27FC236}">
                <a16:creationId xmlns:a16="http://schemas.microsoft.com/office/drawing/2014/main" id="{C025625F-8274-840F-6DD8-D36687CB8F7E}"/>
              </a:ext>
            </a:extLst>
          </p:cNvPr>
          <p:cNvSpPr>
            <a:spLocks noGrp="1"/>
          </p:cNvSpPr>
          <p:nvPr>
            <p:ph type="body" idx="1"/>
          </p:nvPr>
        </p:nvSpPr>
        <p:spPr>
          <a:xfrm>
            <a:off x="685338" y="2491684"/>
            <a:ext cx="2011680" cy="2825173"/>
          </a:xfrm>
          <a:noFill/>
          <a:ln w="12700">
            <a:solidFill>
              <a:schemeClr val="accent1"/>
            </a:solidFill>
          </a:ln>
        </p:spPr>
        <p:txBody>
          <a:bodyPr tIns="685800" rtlCol="0" anchor="t">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Fare clic per modificare gli stili del testo dello schema</a:t>
            </a:r>
          </a:p>
        </p:txBody>
      </p:sp>
      <p:sp>
        <p:nvSpPr>
          <p:cNvPr id="64" name="Segnaposto immagine 62">
            <a:extLst>
              <a:ext uri="{FF2B5EF4-FFF2-40B4-BE49-F238E27FC236}">
                <a16:creationId xmlns:a16="http://schemas.microsoft.com/office/drawing/2014/main" id="{2F18FBB7-2D21-7954-1324-C7D3BFE5C85D}"/>
              </a:ext>
            </a:extLst>
          </p:cNvPr>
          <p:cNvSpPr>
            <a:spLocks noGrp="1"/>
          </p:cNvSpPr>
          <p:nvPr>
            <p:ph type="pic" sz="quarter" idx="23"/>
          </p:nvPr>
        </p:nvSpPr>
        <p:spPr>
          <a:xfrm>
            <a:off x="1339134" y="2111058"/>
            <a:ext cx="704088" cy="704088"/>
          </a:xfrm>
          <a:prstGeom prst="ellipse">
            <a:avLst/>
          </a:prstGeom>
          <a:solidFill>
            <a:schemeClr val="accent1"/>
          </a:solidFill>
        </p:spPr>
        <p:txBody>
          <a:bodyPr lIns="0" tIns="0" rIns="0" bIns="0" rtlCol="0" anchor="ctr">
            <a:noAutofit/>
          </a:bodyPr>
          <a:lstStyle>
            <a:lvl1pPr marL="0" indent="0" algn="ctr">
              <a:buNone/>
              <a:defRPr lang="it-IT" sz="900"/>
            </a:lvl1pPr>
          </a:lstStyle>
          <a:p>
            <a:pPr rtl="0"/>
            <a:r>
              <a:rPr lang="it-IT"/>
              <a:t>Fare clic sull'icona per inserire un'immagine</a:t>
            </a:r>
            <a:endParaRPr lang="it-IT" dirty="0"/>
          </a:p>
        </p:txBody>
      </p:sp>
      <p:sp>
        <p:nvSpPr>
          <p:cNvPr id="52" name="Segnaposto testo 51">
            <a:extLst>
              <a:ext uri="{FF2B5EF4-FFF2-40B4-BE49-F238E27FC236}">
                <a16:creationId xmlns:a16="http://schemas.microsoft.com/office/drawing/2014/main" id="{2EF54C35-5F8E-4E0A-AB4D-97E38121910A}"/>
              </a:ext>
            </a:extLst>
          </p:cNvPr>
          <p:cNvSpPr>
            <a:spLocks noGrp="1"/>
          </p:cNvSpPr>
          <p:nvPr>
            <p:ph type="body" sz="quarter" idx="18"/>
          </p:nvPr>
        </p:nvSpPr>
        <p:spPr>
          <a:xfrm>
            <a:off x="731058" y="3888404"/>
            <a:ext cx="1920240" cy="1371600"/>
          </a:xfrm>
          <a:noFill/>
          <a:ln>
            <a:noFill/>
          </a:ln>
        </p:spPr>
        <p:txBody>
          <a:bodyPr lIns="91440" rIns="91440" rtlCol="0" anchor="ctr">
            <a:noAutofit/>
          </a:bodyPr>
          <a:lstStyle>
            <a:lvl1pPr marL="0" indent="0" algn="ctr">
              <a:spcBef>
                <a:spcPts val="0"/>
              </a:spcBef>
              <a:buNone/>
              <a:defRPr lang="it-IT" sz="1500"/>
            </a:lvl1pPr>
          </a:lstStyle>
          <a:p>
            <a:pPr lvl="0" rtl="0"/>
            <a:r>
              <a:rPr lang="it-IT"/>
              <a:t>Fare clic per modificare gli stili del testo dello schema</a:t>
            </a:r>
          </a:p>
        </p:txBody>
      </p:sp>
      <p:sp>
        <p:nvSpPr>
          <p:cNvPr id="47" name="Segnaposto testo 4">
            <a:extLst>
              <a:ext uri="{FF2B5EF4-FFF2-40B4-BE49-F238E27FC236}">
                <a16:creationId xmlns:a16="http://schemas.microsoft.com/office/drawing/2014/main" id="{79F9AD31-B0C5-3563-C73A-8B6297FCFD1C}"/>
              </a:ext>
            </a:extLst>
          </p:cNvPr>
          <p:cNvSpPr>
            <a:spLocks noGrp="1"/>
          </p:cNvSpPr>
          <p:nvPr>
            <p:ph type="body" sz="quarter" idx="3"/>
          </p:nvPr>
        </p:nvSpPr>
        <p:spPr>
          <a:xfrm>
            <a:off x="2900910" y="2491684"/>
            <a:ext cx="2011680" cy="2825173"/>
          </a:xfrm>
          <a:noFill/>
          <a:ln w="12700">
            <a:solidFill>
              <a:schemeClr val="accent3"/>
            </a:solidFill>
          </a:ln>
        </p:spPr>
        <p:txBody>
          <a:bodyPr tIns="685800" rtlCol="0" anchor="t">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Fare clic per modificare gli stili del testo dello schema</a:t>
            </a:r>
          </a:p>
        </p:txBody>
      </p:sp>
      <p:sp>
        <p:nvSpPr>
          <p:cNvPr id="68" name="Segnaposto immagine 62">
            <a:extLst>
              <a:ext uri="{FF2B5EF4-FFF2-40B4-BE49-F238E27FC236}">
                <a16:creationId xmlns:a16="http://schemas.microsoft.com/office/drawing/2014/main" id="{05E8E8EF-4954-870B-04E5-82BC660A6738}"/>
              </a:ext>
            </a:extLst>
          </p:cNvPr>
          <p:cNvSpPr>
            <a:spLocks noGrp="1"/>
          </p:cNvSpPr>
          <p:nvPr>
            <p:ph type="pic" sz="quarter" idx="27"/>
          </p:nvPr>
        </p:nvSpPr>
        <p:spPr>
          <a:xfrm>
            <a:off x="3554707" y="2111058"/>
            <a:ext cx="704088" cy="704088"/>
          </a:xfrm>
          <a:prstGeom prst="ellipse">
            <a:avLst/>
          </a:prstGeom>
          <a:solidFill>
            <a:schemeClr val="accent3"/>
          </a:solidFill>
        </p:spPr>
        <p:txBody>
          <a:bodyPr lIns="0" tIns="0" rIns="0" bIns="0" rtlCol="0" anchor="ctr">
            <a:noAutofit/>
          </a:bodyPr>
          <a:lstStyle>
            <a:lvl1pPr marL="0" indent="0" algn="ctr">
              <a:buNone/>
              <a:defRPr lang="it-IT" sz="900"/>
            </a:lvl1pPr>
          </a:lstStyle>
          <a:p>
            <a:pPr rtl="0"/>
            <a:r>
              <a:rPr lang="it-IT"/>
              <a:t>Fare clic sull'icona per inserire un'immagine</a:t>
            </a:r>
            <a:endParaRPr lang="it-IT" dirty="0"/>
          </a:p>
        </p:txBody>
      </p:sp>
      <p:sp>
        <p:nvSpPr>
          <p:cNvPr id="58" name="Segnaposto testo 51">
            <a:extLst>
              <a:ext uri="{FF2B5EF4-FFF2-40B4-BE49-F238E27FC236}">
                <a16:creationId xmlns:a16="http://schemas.microsoft.com/office/drawing/2014/main" id="{75981CD1-EA26-D1CF-F19E-B58C16BA8A69}"/>
              </a:ext>
            </a:extLst>
          </p:cNvPr>
          <p:cNvSpPr>
            <a:spLocks noGrp="1"/>
          </p:cNvSpPr>
          <p:nvPr>
            <p:ph type="body" sz="quarter" idx="19"/>
          </p:nvPr>
        </p:nvSpPr>
        <p:spPr>
          <a:xfrm>
            <a:off x="2946630" y="3888404"/>
            <a:ext cx="1920240" cy="1371600"/>
          </a:xfrm>
          <a:noFill/>
          <a:ln>
            <a:noFill/>
          </a:ln>
        </p:spPr>
        <p:txBody>
          <a:bodyPr lIns="91440" rIns="91440" rtlCol="0" anchor="ctr">
            <a:noAutofit/>
          </a:bodyPr>
          <a:lstStyle>
            <a:lvl1pPr marL="0" indent="0" algn="ctr">
              <a:spcBef>
                <a:spcPts val="0"/>
              </a:spcBef>
              <a:buNone/>
              <a:defRPr lang="it-IT" sz="1500"/>
            </a:lvl1pPr>
          </a:lstStyle>
          <a:p>
            <a:pPr lvl="0" rtl="0"/>
            <a:r>
              <a:rPr lang="it-IT"/>
              <a:t>Fare clic per modificare gli stili del testo dello schema</a:t>
            </a:r>
          </a:p>
        </p:txBody>
      </p:sp>
      <p:sp>
        <p:nvSpPr>
          <p:cNvPr id="48" name="Segnaposto testo 4">
            <a:extLst>
              <a:ext uri="{FF2B5EF4-FFF2-40B4-BE49-F238E27FC236}">
                <a16:creationId xmlns:a16="http://schemas.microsoft.com/office/drawing/2014/main" id="{3A09BBD1-5CBC-B0EF-71C0-054FCB989BC6}"/>
              </a:ext>
            </a:extLst>
          </p:cNvPr>
          <p:cNvSpPr>
            <a:spLocks noGrp="1"/>
          </p:cNvSpPr>
          <p:nvPr>
            <p:ph type="body" sz="quarter" idx="13"/>
          </p:nvPr>
        </p:nvSpPr>
        <p:spPr>
          <a:xfrm>
            <a:off x="5116484" y="2491684"/>
            <a:ext cx="2011680" cy="2825173"/>
          </a:xfrm>
          <a:noFill/>
          <a:ln w="12700">
            <a:solidFill>
              <a:schemeClr val="accent1"/>
            </a:solidFill>
          </a:ln>
        </p:spPr>
        <p:txBody>
          <a:bodyPr tIns="685800" rtlCol="0" anchor="t">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Fare clic per modificare gli stili del testo dello schema</a:t>
            </a:r>
          </a:p>
        </p:txBody>
      </p:sp>
      <p:sp>
        <p:nvSpPr>
          <p:cNvPr id="67" name="Segnaposto immagine 62">
            <a:extLst>
              <a:ext uri="{FF2B5EF4-FFF2-40B4-BE49-F238E27FC236}">
                <a16:creationId xmlns:a16="http://schemas.microsoft.com/office/drawing/2014/main" id="{4AD0C8C9-DB5A-6DC8-2729-A21F1A5CF174}"/>
              </a:ext>
            </a:extLst>
          </p:cNvPr>
          <p:cNvSpPr>
            <a:spLocks noGrp="1"/>
          </p:cNvSpPr>
          <p:nvPr>
            <p:ph type="pic" sz="quarter" idx="26"/>
          </p:nvPr>
        </p:nvSpPr>
        <p:spPr>
          <a:xfrm>
            <a:off x="5770280" y="2111058"/>
            <a:ext cx="704088" cy="704088"/>
          </a:xfrm>
          <a:prstGeom prst="ellipse">
            <a:avLst/>
          </a:prstGeom>
          <a:solidFill>
            <a:schemeClr val="accent1"/>
          </a:solidFill>
        </p:spPr>
        <p:txBody>
          <a:bodyPr lIns="0" tIns="0" rIns="0" bIns="0" rtlCol="0" anchor="ctr">
            <a:noAutofit/>
          </a:bodyPr>
          <a:lstStyle>
            <a:lvl1pPr marL="0" indent="0" algn="ctr">
              <a:buNone/>
              <a:defRPr lang="it-IT" sz="900"/>
            </a:lvl1pPr>
          </a:lstStyle>
          <a:p>
            <a:pPr rtl="0"/>
            <a:r>
              <a:rPr lang="it-IT"/>
              <a:t>Fare clic sull'icona per inserire un'immagine</a:t>
            </a:r>
            <a:endParaRPr lang="it-IT" dirty="0"/>
          </a:p>
        </p:txBody>
      </p:sp>
      <p:sp>
        <p:nvSpPr>
          <p:cNvPr id="59" name="Segnaposto testo 51">
            <a:extLst>
              <a:ext uri="{FF2B5EF4-FFF2-40B4-BE49-F238E27FC236}">
                <a16:creationId xmlns:a16="http://schemas.microsoft.com/office/drawing/2014/main" id="{F02DE2DC-F65C-32A5-5821-89FB2F53C325}"/>
              </a:ext>
            </a:extLst>
          </p:cNvPr>
          <p:cNvSpPr>
            <a:spLocks noGrp="1"/>
          </p:cNvSpPr>
          <p:nvPr>
            <p:ph type="body" sz="quarter" idx="20"/>
          </p:nvPr>
        </p:nvSpPr>
        <p:spPr>
          <a:xfrm>
            <a:off x="5162204" y="3888404"/>
            <a:ext cx="1920240" cy="1371600"/>
          </a:xfrm>
          <a:noFill/>
          <a:ln>
            <a:noFill/>
          </a:ln>
        </p:spPr>
        <p:txBody>
          <a:bodyPr lIns="91440" rIns="91440" rtlCol="0" anchor="ctr">
            <a:noAutofit/>
          </a:bodyPr>
          <a:lstStyle>
            <a:lvl1pPr marL="0" indent="0" algn="ctr">
              <a:spcBef>
                <a:spcPts val="0"/>
              </a:spcBef>
              <a:buNone/>
              <a:defRPr lang="it-IT" sz="1500"/>
            </a:lvl1pPr>
          </a:lstStyle>
          <a:p>
            <a:pPr lvl="0" rtl="0"/>
            <a:r>
              <a:rPr lang="it-IT"/>
              <a:t>Fare clic per modificare gli stili del testo dello schema</a:t>
            </a:r>
          </a:p>
        </p:txBody>
      </p:sp>
      <p:sp>
        <p:nvSpPr>
          <p:cNvPr id="49" name="Segnaposto testo 4">
            <a:extLst>
              <a:ext uri="{FF2B5EF4-FFF2-40B4-BE49-F238E27FC236}">
                <a16:creationId xmlns:a16="http://schemas.microsoft.com/office/drawing/2014/main" id="{084A0326-A0B8-1723-B8BA-B015344F2DCE}"/>
              </a:ext>
            </a:extLst>
          </p:cNvPr>
          <p:cNvSpPr>
            <a:spLocks noGrp="1"/>
          </p:cNvSpPr>
          <p:nvPr>
            <p:ph type="body" sz="quarter" idx="15"/>
          </p:nvPr>
        </p:nvSpPr>
        <p:spPr>
          <a:xfrm>
            <a:off x="7332057" y="2491684"/>
            <a:ext cx="2011680" cy="2825173"/>
          </a:xfrm>
          <a:noFill/>
          <a:ln w="12700">
            <a:solidFill>
              <a:schemeClr val="accent3"/>
            </a:solidFill>
          </a:ln>
        </p:spPr>
        <p:txBody>
          <a:bodyPr tIns="685800" rtlCol="0" anchor="t">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Fare clic per modificare gli stili del testo dello schema</a:t>
            </a:r>
          </a:p>
        </p:txBody>
      </p:sp>
      <p:sp>
        <p:nvSpPr>
          <p:cNvPr id="66" name="Segnaposto immagine 62">
            <a:extLst>
              <a:ext uri="{FF2B5EF4-FFF2-40B4-BE49-F238E27FC236}">
                <a16:creationId xmlns:a16="http://schemas.microsoft.com/office/drawing/2014/main" id="{139354A0-F5DF-3AC5-5E8B-A41146C26F3C}"/>
              </a:ext>
            </a:extLst>
          </p:cNvPr>
          <p:cNvSpPr>
            <a:spLocks noGrp="1"/>
          </p:cNvSpPr>
          <p:nvPr>
            <p:ph type="pic" sz="quarter" idx="25"/>
          </p:nvPr>
        </p:nvSpPr>
        <p:spPr>
          <a:xfrm>
            <a:off x="7985853" y="2111058"/>
            <a:ext cx="704088" cy="704088"/>
          </a:xfrm>
          <a:prstGeom prst="ellipse">
            <a:avLst/>
          </a:prstGeom>
          <a:solidFill>
            <a:schemeClr val="accent3"/>
          </a:solidFill>
        </p:spPr>
        <p:txBody>
          <a:bodyPr lIns="0" tIns="0" rIns="0" bIns="0" rtlCol="0" anchor="ctr">
            <a:noAutofit/>
          </a:bodyPr>
          <a:lstStyle>
            <a:lvl1pPr marL="0" indent="0" algn="ctr">
              <a:buNone/>
              <a:defRPr lang="it-IT" sz="900"/>
            </a:lvl1pPr>
          </a:lstStyle>
          <a:p>
            <a:pPr rtl="0"/>
            <a:r>
              <a:rPr lang="it-IT"/>
              <a:t>Fare clic sull'icona per inserire un'immagine</a:t>
            </a:r>
            <a:endParaRPr lang="it-IT" dirty="0"/>
          </a:p>
        </p:txBody>
      </p:sp>
      <p:sp>
        <p:nvSpPr>
          <p:cNvPr id="60" name="Segnaposto testo 51">
            <a:extLst>
              <a:ext uri="{FF2B5EF4-FFF2-40B4-BE49-F238E27FC236}">
                <a16:creationId xmlns:a16="http://schemas.microsoft.com/office/drawing/2014/main" id="{E9730E82-F317-686A-8777-D81705BCC706}"/>
              </a:ext>
            </a:extLst>
          </p:cNvPr>
          <p:cNvSpPr>
            <a:spLocks noGrp="1"/>
          </p:cNvSpPr>
          <p:nvPr>
            <p:ph type="body" sz="quarter" idx="21"/>
          </p:nvPr>
        </p:nvSpPr>
        <p:spPr>
          <a:xfrm>
            <a:off x="7377777" y="3888404"/>
            <a:ext cx="1920240" cy="1371600"/>
          </a:xfrm>
          <a:noFill/>
          <a:ln>
            <a:noFill/>
          </a:ln>
        </p:spPr>
        <p:txBody>
          <a:bodyPr lIns="91440" rIns="91440" rtlCol="0" anchor="ctr">
            <a:noAutofit/>
          </a:bodyPr>
          <a:lstStyle>
            <a:lvl1pPr marL="0" indent="0" algn="ctr">
              <a:spcBef>
                <a:spcPts val="0"/>
              </a:spcBef>
              <a:buNone/>
              <a:defRPr lang="it-IT" sz="1500"/>
            </a:lvl1pPr>
          </a:lstStyle>
          <a:p>
            <a:pPr lvl="0" rtl="0"/>
            <a:r>
              <a:rPr lang="it-IT"/>
              <a:t>Fare clic per modificare gli stili del testo dello schema</a:t>
            </a:r>
          </a:p>
        </p:txBody>
      </p:sp>
      <p:sp>
        <p:nvSpPr>
          <p:cNvPr id="50" name="Segnaposto testo 4">
            <a:extLst>
              <a:ext uri="{FF2B5EF4-FFF2-40B4-BE49-F238E27FC236}">
                <a16:creationId xmlns:a16="http://schemas.microsoft.com/office/drawing/2014/main" id="{0E3B57F3-1903-446F-D989-D6CA342D0861}"/>
              </a:ext>
            </a:extLst>
          </p:cNvPr>
          <p:cNvSpPr>
            <a:spLocks noGrp="1"/>
          </p:cNvSpPr>
          <p:nvPr>
            <p:ph type="body" sz="quarter" idx="17"/>
          </p:nvPr>
        </p:nvSpPr>
        <p:spPr>
          <a:xfrm>
            <a:off x="9547629" y="2491684"/>
            <a:ext cx="2011680" cy="2825173"/>
          </a:xfrm>
          <a:noFill/>
          <a:ln w="12700">
            <a:solidFill>
              <a:schemeClr val="accent1"/>
            </a:solidFill>
          </a:ln>
        </p:spPr>
        <p:txBody>
          <a:bodyPr tIns="685800" rtlCol="0" anchor="t">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Fare clic per modificare gli stili del testo dello schema</a:t>
            </a:r>
          </a:p>
        </p:txBody>
      </p:sp>
      <p:sp>
        <p:nvSpPr>
          <p:cNvPr id="65" name="Segnaposto immagine 62">
            <a:extLst>
              <a:ext uri="{FF2B5EF4-FFF2-40B4-BE49-F238E27FC236}">
                <a16:creationId xmlns:a16="http://schemas.microsoft.com/office/drawing/2014/main" id="{D5BF3A8A-72F1-392E-855B-5B36E244A7FD}"/>
              </a:ext>
            </a:extLst>
          </p:cNvPr>
          <p:cNvSpPr>
            <a:spLocks noGrp="1"/>
          </p:cNvSpPr>
          <p:nvPr>
            <p:ph type="pic" sz="quarter" idx="24"/>
          </p:nvPr>
        </p:nvSpPr>
        <p:spPr>
          <a:xfrm>
            <a:off x="10201425" y="2111058"/>
            <a:ext cx="704088" cy="704088"/>
          </a:xfrm>
          <a:prstGeom prst="ellipse">
            <a:avLst/>
          </a:prstGeom>
          <a:solidFill>
            <a:schemeClr val="accent1"/>
          </a:solidFill>
        </p:spPr>
        <p:txBody>
          <a:bodyPr lIns="0" tIns="0" rIns="0" bIns="0" rtlCol="0" anchor="ctr">
            <a:noAutofit/>
          </a:bodyPr>
          <a:lstStyle>
            <a:lvl1pPr marL="0" indent="0" algn="ctr">
              <a:buNone/>
              <a:defRPr lang="it-IT" sz="900"/>
            </a:lvl1pPr>
          </a:lstStyle>
          <a:p>
            <a:pPr rtl="0"/>
            <a:r>
              <a:rPr lang="it-IT"/>
              <a:t>Fare clic sull'icona per inserire un'immagine</a:t>
            </a:r>
            <a:endParaRPr lang="it-IT" dirty="0"/>
          </a:p>
        </p:txBody>
      </p:sp>
      <p:sp>
        <p:nvSpPr>
          <p:cNvPr id="61" name="Segnaposto testo 51">
            <a:extLst>
              <a:ext uri="{FF2B5EF4-FFF2-40B4-BE49-F238E27FC236}">
                <a16:creationId xmlns:a16="http://schemas.microsoft.com/office/drawing/2014/main" id="{2AED5DDC-3165-FA12-0310-E3545223E292}"/>
              </a:ext>
            </a:extLst>
          </p:cNvPr>
          <p:cNvSpPr>
            <a:spLocks noGrp="1"/>
          </p:cNvSpPr>
          <p:nvPr>
            <p:ph type="body" sz="quarter" idx="22"/>
          </p:nvPr>
        </p:nvSpPr>
        <p:spPr>
          <a:xfrm>
            <a:off x="9593349" y="3888404"/>
            <a:ext cx="1920240" cy="1371600"/>
          </a:xfrm>
          <a:noFill/>
          <a:ln>
            <a:noFill/>
          </a:ln>
        </p:spPr>
        <p:txBody>
          <a:bodyPr lIns="91440" rIns="91440" rtlCol="0" anchor="ctr">
            <a:noAutofit/>
          </a:bodyPr>
          <a:lstStyle>
            <a:lvl1pPr marL="0" indent="0" algn="ctr">
              <a:spcBef>
                <a:spcPts val="0"/>
              </a:spcBef>
              <a:buNone/>
              <a:defRPr lang="it-IT" sz="1500"/>
            </a:lvl1pPr>
          </a:lstStyle>
          <a:p>
            <a:pPr lvl="0" rtl="0"/>
            <a:r>
              <a:rPr lang="it-IT"/>
              <a:t>Fare clic per modificare gli stili del testo dello schema</a:t>
            </a:r>
          </a:p>
        </p:txBody>
      </p:sp>
    </p:spTree>
    <p:extLst>
      <p:ext uri="{BB962C8B-B14F-4D97-AF65-F5344CB8AC3E}">
        <p14:creationId xmlns:p14="http://schemas.microsoft.com/office/powerpoint/2010/main" val="872516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quenza temporale">
    <p:spTree>
      <p:nvGrpSpPr>
        <p:cNvPr id="1" name=""/>
        <p:cNvGrpSpPr/>
        <p:nvPr/>
      </p:nvGrpSpPr>
      <p:grpSpPr>
        <a:xfrm>
          <a:off x="0" y="0"/>
          <a:ext cx="0" cy="0"/>
          <a:chOff x="0" y="0"/>
          <a:chExt cx="0" cy="0"/>
        </a:xfrm>
      </p:grpSpPr>
      <p:sp>
        <p:nvSpPr>
          <p:cNvPr id="29" name="Figura a mano libera: Forma 28">
            <a:extLst>
              <a:ext uri="{FF2B5EF4-FFF2-40B4-BE49-F238E27FC236}">
                <a16:creationId xmlns:a16="http://schemas.microsoft.com/office/drawing/2014/main" id="{E2DECB02-D9CE-E57A-0604-BFF41EC38AFA}"/>
              </a:ext>
            </a:extLst>
          </p:cNvPr>
          <p:cNvSpPr/>
          <p:nvPr userDrawn="1"/>
        </p:nvSpPr>
        <p:spPr>
          <a:xfrm>
            <a:off x="0" y="0"/>
            <a:ext cx="2838450" cy="2857958"/>
          </a:xfrm>
          <a:custGeom>
            <a:avLst/>
            <a:gdLst>
              <a:gd name="connsiteX0" fmla="*/ 1971005 w 2838450"/>
              <a:gd name="connsiteY0" fmla="*/ 0 h 2857958"/>
              <a:gd name="connsiteX1" fmla="*/ 2838450 w 2838450"/>
              <a:gd name="connsiteY1" fmla="*/ 0 h 2857958"/>
              <a:gd name="connsiteX2" fmla="*/ 2838450 w 2838450"/>
              <a:gd name="connsiteY2" fmla="*/ 7240 h 2857958"/>
              <a:gd name="connsiteX3" fmla="*/ 278890 w 2838450"/>
              <a:gd name="connsiteY3" fmla="*/ 2843883 h 2857958"/>
              <a:gd name="connsiteX4" fmla="*/ 0 w 2838450"/>
              <a:gd name="connsiteY4" fmla="*/ 2857958 h 2857958"/>
              <a:gd name="connsiteX5" fmla="*/ 0 w 2838450"/>
              <a:gd name="connsiteY5" fmla="*/ 1990580 h 2857958"/>
              <a:gd name="connsiteX6" fmla="*/ 190293 w 2838450"/>
              <a:gd name="connsiteY6" fmla="*/ 1980883 h 2857958"/>
              <a:gd name="connsiteX7" fmla="*/ 1960910 w 2838450"/>
              <a:gd name="connsiteY7" fmla="*/ 200390 h 2857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8450" h="2857958">
                <a:moveTo>
                  <a:pt x="1971005" y="0"/>
                </a:moveTo>
                <a:lnTo>
                  <a:pt x="2838450" y="0"/>
                </a:lnTo>
                <a:lnTo>
                  <a:pt x="2838450" y="7240"/>
                </a:lnTo>
                <a:cubicBezTo>
                  <a:pt x="2838450" y="1484015"/>
                  <a:pt x="1716931" y="2697914"/>
                  <a:pt x="278890" y="2843883"/>
                </a:cubicBezTo>
                <a:lnTo>
                  <a:pt x="0" y="2857958"/>
                </a:lnTo>
                <a:lnTo>
                  <a:pt x="0" y="1990580"/>
                </a:lnTo>
                <a:lnTo>
                  <a:pt x="190293" y="1980883"/>
                </a:lnTo>
                <a:cubicBezTo>
                  <a:pt x="1124600" y="1885128"/>
                  <a:pt x="1866185" y="1135788"/>
                  <a:pt x="1960910" y="200390"/>
                </a:cubicBezTo>
                <a:close/>
              </a:path>
            </a:pathLst>
          </a:custGeom>
          <a:solidFill>
            <a:schemeClr val="accent3"/>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lvl="0" rtl="0"/>
            <a:endParaRPr lang="it-IT" dirty="0"/>
          </a:p>
        </p:txBody>
      </p:sp>
      <p:sp>
        <p:nvSpPr>
          <p:cNvPr id="26" name="Figura a mano libera: Forma 25">
            <a:extLst>
              <a:ext uri="{FF2B5EF4-FFF2-40B4-BE49-F238E27FC236}">
                <a16:creationId xmlns:a16="http://schemas.microsoft.com/office/drawing/2014/main" id="{68E760EA-7D83-1DF2-A8EE-4F218084E74F}"/>
              </a:ext>
            </a:extLst>
          </p:cNvPr>
          <p:cNvSpPr/>
          <p:nvPr userDrawn="1"/>
        </p:nvSpPr>
        <p:spPr>
          <a:xfrm>
            <a:off x="1" y="-1"/>
            <a:ext cx="1970627" cy="1990267"/>
          </a:xfrm>
          <a:custGeom>
            <a:avLst/>
            <a:gdLst>
              <a:gd name="connsiteX0" fmla="*/ 0 w 1970627"/>
              <a:gd name="connsiteY0" fmla="*/ 0 h 1990267"/>
              <a:gd name="connsiteX1" fmla="*/ 1970627 w 1970627"/>
              <a:gd name="connsiteY1" fmla="*/ 0 h 1990267"/>
              <a:gd name="connsiteX2" fmla="*/ 1960534 w 1970627"/>
              <a:gd name="connsiteY2" fmla="*/ 200357 h 1990267"/>
              <a:gd name="connsiteX3" fmla="*/ 190254 w 1970627"/>
              <a:gd name="connsiteY3" fmla="*/ 1980571 h 1990267"/>
              <a:gd name="connsiteX4" fmla="*/ 0 w 1970627"/>
              <a:gd name="connsiteY4" fmla="*/ 1990267 h 1990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0627" h="1990267">
                <a:moveTo>
                  <a:pt x="0" y="0"/>
                </a:moveTo>
                <a:lnTo>
                  <a:pt x="1970627" y="0"/>
                </a:lnTo>
                <a:lnTo>
                  <a:pt x="1960534" y="200357"/>
                </a:lnTo>
                <a:cubicBezTo>
                  <a:pt x="1865827" y="1135608"/>
                  <a:pt x="1124383" y="1884831"/>
                  <a:pt x="190254" y="1980571"/>
                </a:cubicBezTo>
                <a:lnTo>
                  <a:pt x="0" y="1990267"/>
                </a:lnTo>
                <a:close/>
              </a:path>
            </a:pathLst>
          </a:custGeom>
          <a:solidFill>
            <a:srgbClr val="F5CDCE"/>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lvl="0" rtl="0"/>
            <a:endParaRPr lang="it-IT" dirty="0">
              <a:solidFill>
                <a:schemeClr val="tx1"/>
              </a:solidFill>
            </a:endParaRPr>
          </a:p>
        </p:txBody>
      </p:sp>
      <p:sp>
        <p:nvSpPr>
          <p:cNvPr id="16" name="Figura a mano libera: Forma 15">
            <a:extLst>
              <a:ext uri="{FF2B5EF4-FFF2-40B4-BE49-F238E27FC236}">
                <a16:creationId xmlns:a16="http://schemas.microsoft.com/office/drawing/2014/main" id="{FF3F3353-78A1-F584-81A6-9513382DF18F}"/>
              </a:ext>
            </a:extLst>
          </p:cNvPr>
          <p:cNvSpPr/>
          <p:nvPr userDrawn="1"/>
        </p:nvSpPr>
        <p:spPr>
          <a:xfrm>
            <a:off x="1" y="1"/>
            <a:ext cx="1003449" cy="1013015"/>
          </a:xfrm>
          <a:custGeom>
            <a:avLst/>
            <a:gdLst>
              <a:gd name="connsiteX0" fmla="*/ 0 w 1003449"/>
              <a:gd name="connsiteY0" fmla="*/ 0 h 1013015"/>
              <a:gd name="connsiteX1" fmla="*/ 1003449 w 1003449"/>
              <a:gd name="connsiteY1" fmla="*/ 0 h 1013015"/>
              <a:gd name="connsiteX2" fmla="*/ 998306 w 1003449"/>
              <a:gd name="connsiteY2" fmla="*/ 100639 h 1013015"/>
              <a:gd name="connsiteX3" fmla="*/ 90663 w 1003449"/>
              <a:gd name="connsiteY3" fmla="*/ 1008380 h 1013015"/>
              <a:gd name="connsiteX4" fmla="*/ 0 w 1003449"/>
              <a:gd name="connsiteY4" fmla="*/ 1013015 h 1013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49" h="1013015">
                <a:moveTo>
                  <a:pt x="0" y="0"/>
                </a:moveTo>
                <a:lnTo>
                  <a:pt x="1003449" y="0"/>
                </a:lnTo>
                <a:lnTo>
                  <a:pt x="998306" y="100639"/>
                </a:lnTo>
                <a:cubicBezTo>
                  <a:pt x="949402" y="576784"/>
                  <a:pt x="566756" y="959471"/>
                  <a:pt x="90663" y="1008380"/>
                </a:cubicBezTo>
                <a:lnTo>
                  <a:pt x="0" y="1013015"/>
                </a:lnTo>
                <a:close/>
              </a:path>
            </a:pathLst>
          </a:custGeom>
          <a:solidFill>
            <a:schemeClr val="bg1"/>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lvl="0" rtl="0"/>
            <a:endParaRPr lang="it-IT" dirty="0">
              <a:solidFill>
                <a:schemeClr val="tx1"/>
              </a:solidFill>
            </a:endParaRPr>
          </a:p>
        </p:txBody>
      </p:sp>
      <p:sp>
        <p:nvSpPr>
          <p:cNvPr id="2" name="Titolo 1">
            <a:extLst>
              <a:ext uri="{FF2B5EF4-FFF2-40B4-BE49-F238E27FC236}">
                <a16:creationId xmlns:a16="http://schemas.microsoft.com/office/drawing/2014/main" id="{A65C6DDD-D2BB-0153-0F53-9F7C17BDFD2B}"/>
              </a:ext>
            </a:extLst>
          </p:cNvPr>
          <p:cNvSpPr>
            <a:spLocks noGrp="1"/>
          </p:cNvSpPr>
          <p:nvPr>
            <p:ph type="title"/>
          </p:nvPr>
        </p:nvSpPr>
        <p:spPr/>
        <p:txBody>
          <a:bodyPr rtlCol="0"/>
          <a:lstStyle>
            <a:lvl1pPr>
              <a:lnSpc>
                <a:spcPct val="100000"/>
              </a:lnSpc>
              <a:defRPr lang="it-IT">
                <a:solidFill>
                  <a:schemeClr val="accent6"/>
                </a:solidFill>
              </a:defRPr>
            </a:lvl1pPr>
          </a:lstStyle>
          <a:p>
            <a:pPr rtl="0"/>
            <a:r>
              <a:rPr lang="it-IT"/>
              <a:t>Fare clic per modificare lo stile del titolo dello schema</a:t>
            </a:r>
          </a:p>
        </p:txBody>
      </p:sp>
      <p:sp>
        <p:nvSpPr>
          <p:cNvPr id="5" name="Segnaposto numero diapositiva 4">
            <a:extLst>
              <a:ext uri="{FF2B5EF4-FFF2-40B4-BE49-F238E27FC236}">
                <a16:creationId xmlns:a16="http://schemas.microsoft.com/office/drawing/2014/main" id="{471A846E-CBB1-9805-456D-0C0B890912B7}"/>
              </a:ext>
            </a:extLst>
          </p:cNvPr>
          <p:cNvSpPr>
            <a:spLocks noGrp="1"/>
          </p:cNvSpPr>
          <p:nvPr>
            <p:ph type="sldNum" sz="quarter" idx="12"/>
          </p:nvPr>
        </p:nvSpPr>
        <p:spPr/>
        <p:txBody>
          <a:bodyPr rtlCol="0"/>
          <a:lstStyle>
            <a:defPPr>
              <a:defRPr lang="it-IT"/>
            </a:defPPr>
          </a:lstStyle>
          <a:p>
            <a:pPr rtl="0"/>
            <a:fld id="{48F63A3B-78C7-47BE-AE5E-E10140E04643}" type="slidenum">
              <a:rPr lang="it-IT" smtClean="0"/>
              <a:pPr rtl="0"/>
              <a:t>‹#›</a:t>
            </a:fld>
            <a:endParaRPr lang="it-IT" dirty="0"/>
          </a:p>
        </p:txBody>
      </p:sp>
      <p:sp>
        <p:nvSpPr>
          <p:cNvPr id="30" name="Immagine 2" descr="preencoded.png">
            <a:extLst>
              <a:ext uri="{FF2B5EF4-FFF2-40B4-BE49-F238E27FC236}">
                <a16:creationId xmlns:a16="http://schemas.microsoft.com/office/drawing/2014/main" id="{790E862E-398F-571C-EC2C-3D17164DE059}"/>
              </a:ext>
            </a:extLst>
          </p:cNvPr>
          <p:cNvSpPr/>
          <p:nvPr/>
        </p:nvSpPr>
        <p:spPr>
          <a:xfrm>
            <a:off x="1458332" y="590133"/>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defPPr>
              <a:defRPr lang="it-IT"/>
            </a:defPPr>
          </a:lstStyle>
          <a:p>
            <a:pPr rtl="0"/>
            <a:endParaRPr lang="it-IT" dirty="0"/>
          </a:p>
        </p:txBody>
      </p:sp>
      <p:sp>
        <p:nvSpPr>
          <p:cNvPr id="31" name="Segnaposto testo 2">
            <a:extLst>
              <a:ext uri="{FF2B5EF4-FFF2-40B4-BE49-F238E27FC236}">
                <a16:creationId xmlns:a16="http://schemas.microsoft.com/office/drawing/2014/main" id="{AB1DF8DE-0EED-2627-4B5E-266C0BC276BE}"/>
              </a:ext>
            </a:extLst>
          </p:cNvPr>
          <p:cNvSpPr>
            <a:spLocks noGrp="1"/>
          </p:cNvSpPr>
          <p:nvPr>
            <p:ph type="body" idx="1" hasCustomPrompt="1"/>
          </p:nvPr>
        </p:nvSpPr>
        <p:spPr>
          <a:xfrm>
            <a:off x="685338" y="3017520"/>
            <a:ext cx="1993392" cy="557784"/>
          </a:xfrm>
          <a:solidFill>
            <a:schemeClr val="accent3"/>
          </a:solidFill>
          <a:ln>
            <a:noFill/>
          </a:ln>
        </p:spPr>
        <p:txBody>
          <a:bodyPr lIns="0" tIns="0" rIns="0" bIns="0" rtlCol="0" anchor="ctr">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MMM AAAA</a:t>
            </a:r>
          </a:p>
        </p:txBody>
      </p:sp>
      <p:sp>
        <p:nvSpPr>
          <p:cNvPr id="32" name="Segnaposto testo 4">
            <a:extLst>
              <a:ext uri="{FF2B5EF4-FFF2-40B4-BE49-F238E27FC236}">
                <a16:creationId xmlns:a16="http://schemas.microsoft.com/office/drawing/2014/main" id="{5AE99EEE-38C4-CB2D-EEA0-8A2EB6F129E4}"/>
              </a:ext>
            </a:extLst>
          </p:cNvPr>
          <p:cNvSpPr>
            <a:spLocks noGrp="1"/>
          </p:cNvSpPr>
          <p:nvPr>
            <p:ph type="body" sz="quarter" idx="3" hasCustomPrompt="1"/>
          </p:nvPr>
        </p:nvSpPr>
        <p:spPr>
          <a:xfrm>
            <a:off x="2900911" y="3017520"/>
            <a:ext cx="1993392" cy="557784"/>
          </a:xfrm>
          <a:solidFill>
            <a:schemeClr val="accent1"/>
          </a:solidFill>
          <a:ln>
            <a:noFill/>
          </a:ln>
        </p:spPr>
        <p:txBody>
          <a:bodyPr lIns="0" tIns="0" rIns="0" bIns="0" rtlCol="0" anchor="ctr">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MMM AAAA</a:t>
            </a:r>
          </a:p>
        </p:txBody>
      </p:sp>
      <p:sp>
        <p:nvSpPr>
          <p:cNvPr id="33" name="Segnaposto testo 4">
            <a:extLst>
              <a:ext uri="{FF2B5EF4-FFF2-40B4-BE49-F238E27FC236}">
                <a16:creationId xmlns:a16="http://schemas.microsoft.com/office/drawing/2014/main" id="{AA90F0AE-69F4-EBD3-AED1-81E98D34811D}"/>
              </a:ext>
            </a:extLst>
          </p:cNvPr>
          <p:cNvSpPr>
            <a:spLocks noGrp="1"/>
          </p:cNvSpPr>
          <p:nvPr>
            <p:ph type="body" sz="quarter" idx="13" hasCustomPrompt="1"/>
          </p:nvPr>
        </p:nvSpPr>
        <p:spPr>
          <a:xfrm>
            <a:off x="5116484" y="3017520"/>
            <a:ext cx="1993392" cy="557784"/>
          </a:xfrm>
          <a:solidFill>
            <a:schemeClr val="accent3"/>
          </a:solidFill>
          <a:ln>
            <a:noFill/>
          </a:ln>
        </p:spPr>
        <p:txBody>
          <a:bodyPr lIns="0" tIns="0" rIns="0" bIns="0" rtlCol="0" anchor="ctr">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MMM AAAA</a:t>
            </a:r>
          </a:p>
        </p:txBody>
      </p:sp>
      <p:sp>
        <p:nvSpPr>
          <p:cNvPr id="34" name="Segnaposto testo 4">
            <a:extLst>
              <a:ext uri="{FF2B5EF4-FFF2-40B4-BE49-F238E27FC236}">
                <a16:creationId xmlns:a16="http://schemas.microsoft.com/office/drawing/2014/main" id="{F9E49243-B04A-D7AF-B4C7-8E1AE776F811}"/>
              </a:ext>
            </a:extLst>
          </p:cNvPr>
          <p:cNvSpPr>
            <a:spLocks noGrp="1"/>
          </p:cNvSpPr>
          <p:nvPr>
            <p:ph type="body" sz="quarter" idx="15" hasCustomPrompt="1"/>
          </p:nvPr>
        </p:nvSpPr>
        <p:spPr>
          <a:xfrm>
            <a:off x="7332057" y="3017520"/>
            <a:ext cx="1993392" cy="557784"/>
          </a:xfrm>
          <a:solidFill>
            <a:schemeClr val="accent1"/>
          </a:solidFill>
          <a:ln>
            <a:noFill/>
          </a:ln>
        </p:spPr>
        <p:txBody>
          <a:bodyPr lIns="0" tIns="0" rIns="0" bIns="0" rtlCol="0" anchor="ctr">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MMM AAAA</a:t>
            </a:r>
          </a:p>
        </p:txBody>
      </p:sp>
      <p:sp>
        <p:nvSpPr>
          <p:cNvPr id="35" name="Segnaposto testo 4">
            <a:extLst>
              <a:ext uri="{FF2B5EF4-FFF2-40B4-BE49-F238E27FC236}">
                <a16:creationId xmlns:a16="http://schemas.microsoft.com/office/drawing/2014/main" id="{4780DCD4-46DE-8C31-9F39-FC6E45FC1EBE}"/>
              </a:ext>
            </a:extLst>
          </p:cNvPr>
          <p:cNvSpPr>
            <a:spLocks noGrp="1"/>
          </p:cNvSpPr>
          <p:nvPr>
            <p:ph type="body" sz="quarter" idx="17" hasCustomPrompt="1"/>
          </p:nvPr>
        </p:nvSpPr>
        <p:spPr>
          <a:xfrm>
            <a:off x="9547629" y="3017520"/>
            <a:ext cx="1993392" cy="557784"/>
          </a:xfrm>
          <a:solidFill>
            <a:schemeClr val="accent3"/>
          </a:solidFill>
          <a:ln>
            <a:noFill/>
          </a:ln>
        </p:spPr>
        <p:txBody>
          <a:bodyPr lIns="0" tIns="0" rIns="0" bIns="0" rtlCol="0" anchor="ctr">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MMM AAAA</a:t>
            </a:r>
          </a:p>
        </p:txBody>
      </p:sp>
      <p:sp>
        <p:nvSpPr>
          <p:cNvPr id="36" name="Segnaposto testo 51">
            <a:extLst>
              <a:ext uri="{FF2B5EF4-FFF2-40B4-BE49-F238E27FC236}">
                <a16:creationId xmlns:a16="http://schemas.microsoft.com/office/drawing/2014/main" id="{9FBDF935-4925-03EC-CBC9-1EBA90DF849B}"/>
              </a:ext>
            </a:extLst>
          </p:cNvPr>
          <p:cNvSpPr>
            <a:spLocks noGrp="1"/>
          </p:cNvSpPr>
          <p:nvPr>
            <p:ph type="body" sz="quarter" idx="18"/>
          </p:nvPr>
        </p:nvSpPr>
        <p:spPr>
          <a:xfrm>
            <a:off x="685338" y="4745736"/>
            <a:ext cx="1993392" cy="795528"/>
          </a:xfrm>
          <a:noFill/>
        </p:spPr>
        <p:txBody>
          <a:bodyPr lIns="0" rIns="0" rtlCol="0" anchor="t" anchorCtr="0">
            <a:noAutofit/>
          </a:bodyPr>
          <a:lstStyle>
            <a:lvl1pPr marL="0" indent="0" algn="ctr">
              <a:spcBef>
                <a:spcPts val="0"/>
              </a:spcBef>
              <a:buNone/>
              <a:defRPr lang="it-IT" sz="1500"/>
            </a:lvl1pPr>
          </a:lstStyle>
          <a:p>
            <a:pPr lvl="0" rtl="0"/>
            <a:r>
              <a:rPr lang="it-IT"/>
              <a:t>Fare clic per modificare gli stili del testo dello schema</a:t>
            </a:r>
          </a:p>
        </p:txBody>
      </p:sp>
      <p:sp>
        <p:nvSpPr>
          <p:cNvPr id="37" name="Segnaposto testo 51">
            <a:extLst>
              <a:ext uri="{FF2B5EF4-FFF2-40B4-BE49-F238E27FC236}">
                <a16:creationId xmlns:a16="http://schemas.microsoft.com/office/drawing/2014/main" id="{9BB76AA7-442D-54A7-D075-C67F47438963}"/>
              </a:ext>
            </a:extLst>
          </p:cNvPr>
          <p:cNvSpPr>
            <a:spLocks noGrp="1"/>
          </p:cNvSpPr>
          <p:nvPr>
            <p:ph type="body" sz="quarter" idx="19"/>
          </p:nvPr>
        </p:nvSpPr>
        <p:spPr>
          <a:xfrm>
            <a:off x="2900911" y="4745736"/>
            <a:ext cx="1993392" cy="795528"/>
          </a:xfrm>
          <a:noFill/>
        </p:spPr>
        <p:txBody>
          <a:bodyPr lIns="0" rIns="0" rtlCol="0" anchor="t" anchorCtr="0">
            <a:noAutofit/>
          </a:bodyPr>
          <a:lstStyle>
            <a:lvl1pPr marL="0" indent="0" algn="ctr">
              <a:spcBef>
                <a:spcPts val="0"/>
              </a:spcBef>
              <a:buNone/>
              <a:defRPr lang="it-IT" sz="1500"/>
            </a:lvl1pPr>
          </a:lstStyle>
          <a:p>
            <a:pPr lvl="0" rtl="0"/>
            <a:r>
              <a:rPr lang="it-IT"/>
              <a:t>Fare clic per modificare gli stili del testo dello schema</a:t>
            </a:r>
          </a:p>
        </p:txBody>
      </p:sp>
      <p:sp>
        <p:nvSpPr>
          <p:cNvPr id="38" name="Segnaposto testo 51">
            <a:extLst>
              <a:ext uri="{FF2B5EF4-FFF2-40B4-BE49-F238E27FC236}">
                <a16:creationId xmlns:a16="http://schemas.microsoft.com/office/drawing/2014/main" id="{9E419856-1586-F2D8-A1B4-F67FEE9839DF}"/>
              </a:ext>
            </a:extLst>
          </p:cNvPr>
          <p:cNvSpPr>
            <a:spLocks noGrp="1"/>
          </p:cNvSpPr>
          <p:nvPr>
            <p:ph type="body" sz="quarter" idx="20"/>
          </p:nvPr>
        </p:nvSpPr>
        <p:spPr>
          <a:xfrm>
            <a:off x="5116484" y="4745736"/>
            <a:ext cx="1993392" cy="795528"/>
          </a:xfrm>
          <a:noFill/>
        </p:spPr>
        <p:txBody>
          <a:bodyPr lIns="0" rIns="0" rtlCol="0" anchor="t" anchorCtr="0">
            <a:noAutofit/>
          </a:bodyPr>
          <a:lstStyle>
            <a:lvl1pPr marL="0" indent="0" algn="ctr">
              <a:spcBef>
                <a:spcPts val="0"/>
              </a:spcBef>
              <a:buNone/>
              <a:defRPr lang="it-IT" sz="1500"/>
            </a:lvl1pPr>
          </a:lstStyle>
          <a:p>
            <a:pPr lvl="0" rtl="0"/>
            <a:r>
              <a:rPr lang="it-IT"/>
              <a:t>Fare clic per modificare gli stili del testo dello schema</a:t>
            </a:r>
          </a:p>
        </p:txBody>
      </p:sp>
      <p:sp>
        <p:nvSpPr>
          <p:cNvPr id="39" name="Segnaposto testo 51">
            <a:extLst>
              <a:ext uri="{FF2B5EF4-FFF2-40B4-BE49-F238E27FC236}">
                <a16:creationId xmlns:a16="http://schemas.microsoft.com/office/drawing/2014/main" id="{AED74DD2-EAE3-76BF-56B9-C04FCED1F2DB}"/>
              </a:ext>
            </a:extLst>
          </p:cNvPr>
          <p:cNvSpPr>
            <a:spLocks noGrp="1"/>
          </p:cNvSpPr>
          <p:nvPr>
            <p:ph type="body" sz="quarter" idx="21"/>
          </p:nvPr>
        </p:nvSpPr>
        <p:spPr>
          <a:xfrm>
            <a:off x="7332057" y="4745736"/>
            <a:ext cx="1993392" cy="795528"/>
          </a:xfrm>
          <a:noFill/>
        </p:spPr>
        <p:txBody>
          <a:bodyPr lIns="0" rIns="0" rtlCol="0" anchor="t" anchorCtr="0">
            <a:noAutofit/>
          </a:bodyPr>
          <a:lstStyle>
            <a:lvl1pPr marL="0" indent="0" algn="ctr">
              <a:spcBef>
                <a:spcPts val="0"/>
              </a:spcBef>
              <a:buNone/>
              <a:defRPr lang="it-IT" sz="1500"/>
            </a:lvl1pPr>
          </a:lstStyle>
          <a:p>
            <a:pPr lvl="0" rtl="0"/>
            <a:r>
              <a:rPr lang="it-IT"/>
              <a:t>Fare clic per modificare gli stili del testo dello schema</a:t>
            </a:r>
          </a:p>
        </p:txBody>
      </p:sp>
      <p:sp>
        <p:nvSpPr>
          <p:cNvPr id="40" name="Segnaposto testo 51">
            <a:extLst>
              <a:ext uri="{FF2B5EF4-FFF2-40B4-BE49-F238E27FC236}">
                <a16:creationId xmlns:a16="http://schemas.microsoft.com/office/drawing/2014/main" id="{0A39AD48-2F98-C0C9-DE08-CED7EBF816B2}"/>
              </a:ext>
            </a:extLst>
          </p:cNvPr>
          <p:cNvSpPr>
            <a:spLocks noGrp="1"/>
          </p:cNvSpPr>
          <p:nvPr>
            <p:ph type="body" sz="quarter" idx="22"/>
          </p:nvPr>
        </p:nvSpPr>
        <p:spPr>
          <a:xfrm>
            <a:off x="9547629" y="4745736"/>
            <a:ext cx="1993392" cy="795528"/>
          </a:xfrm>
          <a:noFill/>
        </p:spPr>
        <p:txBody>
          <a:bodyPr lIns="0" rIns="0" rtlCol="0" anchor="t" anchorCtr="0">
            <a:noAutofit/>
          </a:bodyPr>
          <a:lstStyle>
            <a:lvl1pPr marL="0" indent="0" algn="ctr">
              <a:spcBef>
                <a:spcPts val="0"/>
              </a:spcBef>
              <a:buNone/>
              <a:defRPr lang="it-IT" sz="1500"/>
            </a:lvl1pPr>
          </a:lstStyle>
          <a:p>
            <a:pPr lvl="0" rtl="0"/>
            <a:r>
              <a:rPr lang="it-IT"/>
              <a:t>Fare clic per modificare gli stili del testo dello schema</a:t>
            </a:r>
          </a:p>
        </p:txBody>
      </p:sp>
      <p:cxnSp>
        <p:nvCxnSpPr>
          <p:cNvPr id="42" name="Connettore diritto 41">
            <a:extLst>
              <a:ext uri="{FF2B5EF4-FFF2-40B4-BE49-F238E27FC236}">
                <a16:creationId xmlns:a16="http://schemas.microsoft.com/office/drawing/2014/main" id="{E6BE61D7-B0A3-902B-4F58-727982880EF5}"/>
              </a:ext>
            </a:extLst>
          </p:cNvPr>
          <p:cNvCxnSpPr>
            <a:cxnSpLocks/>
          </p:cNvCxnSpPr>
          <p:nvPr userDrawn="1"/>
        </p:nvCxnSpPr>
        <p:spPr>
          <a:xfrm>
            <a:off x="739398" y="4187681"/>
            <a:ext cx="10812360" cy="0"/>
          </a:xfrm>
          <a:prstGeom prst="line">
            <a:avLst/>
          </a:prstGeom>
          <a:ln w="1270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033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20" name="Titolo 19">
            <a:extLst>
              <a:ext uri="{FF2B5EF4-FFF2-40B4-BE49-F238E27FC236}">
                <a16:creationId xmlns:a16="http://schemas.microsoft.com/office/drawing/2014/main" id="{C26B5661-F583-FA44-8353-161B862E69B1}"/>
              </a:ext>
            </a:extLst>
          </p:cNvPr>
          <p:cNvSpPr>
            <a:spLocks noGrp="1"/>
          </p:cNvSpPr>
          <p:nvPr>
            <p:ph type="title"/>
          </p:nvPr>
        </p:nvSpPr>
        <p:spPr>
          <a:xfrm>
            <a:off x="3986784" y="1243584"/>
            <a:ext cx="8165592" cy="768096"/>
          </a:xfrm>
        </p:spPr>
        <p:txBody>
          <a:bodyPr rtlCol="0">
            <a:noAutofit/>
          </a:bodyPr>
          <a:lstStyle>
            <a:lvl1pPr algn="l">
              <a:lnSpc>
                <a:spcPct val="100000"/>
              </a:lnSpc>
              <a:defRPr lang="it-IT"/>
            </a:lvl1pPr>
          </a:lstStyle>
          <a:p>
            <a:pPr rtl="0"/>
            <a:r>
              <a:rPr lang="it-IT"/>
              <a:t>Fare clic per modificare lo stile del titolo dello schema</a:t>
            </a:r>
          </a:p>
        </p:txBody>
      </p:sp>
      <p:sp>
        <p:nvSpPr>
          <p:cNvPr id="11" name="Immagine 0" descr="preencoded.png">
            <a:extLst>
              <a:ext uri="{FF2B5EF4-FFF2-40B4-BE49-F238E27FC236}">
                <a16:creationId xmlns:a16="http://schemas.microsoft.com/office/drawing/2014/main" id="{CD2D664E-6702-6607-A37E-2E996144917C}"/>
              </a:ext>
            </a:extLst>
          </p:cNvPr>
          <p:cNvSpPr/>
          <p:nvPr userDrawn="1"/>
        </p:nvSpPr>
        <p:spPr>
          <a:xfrm>
            <a:off x="-5568" y="-2784"/>
            <a:ext cx="3443288" cy="6891337"/>
          </a:xfrm>
          <a:custGeom>
            <a:avLst/>
            <a:gdLst>
              <a:gd name="connsiteX0" fmla="*/ 3443288 w 3443288"/>
              <a:gd name="connsiteY0" fmla="*/ 0 h 6891337"/>
              <a:gd name="connsiteX1" fmla="*/ 0 w 3443288"/>
              <a:gd name="connsiteY1" fmla="*/ 0 h 6891337"/>
              <a:gd name="connsiteX2" fmla="*/ 0 w 3443288"/>
              <a:gd name="connsiteY2" fmla="*/ 6891338 h 6891337"/>
              <a:gd name="connsiteX3" fmla="*/ 3443288 w 3443288"/>
              <a:gd name="connsiteY3" fmla="*/ 6891338 h 6891337"/>
              <a:gd name="connsiteX4" fmla="*/ 3443288 w 3443288"/>
              <a:gd name="connsiteY4" fmla="*/ 0 h 6891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6891337">
                <a:moveTo>
                  <a:pt x="3443288" y="0"/>
                </a:moveTo>
                <a:lnTo>
                  <a:pt x="0" y="0"/>
                </a:lnTo>
                <a:lnTo>
                  <a:pt x="0" y="6891338"/>
                </a:lnTo>
                <a:lnTo>
                  <a:pt x="3443288" y="6891338"/>
                </a:lnTo>
                <a:lnTo>
                  <a:pt x="3443288" y="0"/>
                </a:lnTo>
                <a:close/>
              </a:path>
            </a:pathLst>
          </a:custGeom>
          <a:solidFill>
            <a:schemeClr val="accent3"/>
          </a:solidFill>
          <a:ln w="4756" cap="flat">
            <a:noFill/>
            <a:prstDash val="solid"/>
            <a:miter/>
          </a:ln>
        </p:spPr>
        <p:txBody>
          <a:bodyPr rtlCol="0" anchor="ctr">
            <a:noAutofit/>
          </a:bodyPr>
          <a:lstStyle>
            <a:defPPr>
              <a:defRPr lang="it-IT"/>
            </a:defPPr>
          </a:lstStyle>
          <a:p>
            <a:pPr rtl="0"/>
            <a:endParaRPr lang="it-IT" dirty="0"/>
          </a:p>
        </p:txBody>
      </p:sp>
      <p:pic>
        <p:nvPicPr>
          <p:cNvPr id="13" name="Immagine 1" descr="preencoded.png">
            <a:extLst>
              <a:ext uri="{FF2B5EF4-FFF2-40B4-BE49-F238E27FC236}">
                <a16:creationId xmlns:a16="http://schemas.microsoft.com/office/drawing/2014/main" id="{951C5737-DF7E-D671-AC74-9E488335BCA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03311" y="-2784"/>
            <a:ext cx="1734410" cy="5167313"/>
          </a:xfrm>
          <a:prstGeom prst="rect">
            <a:avLst/>
          </a:prstGeom>
        </p:spPr>
      </p:pic>
      <p:sp>
        <p:nvSpPr>
          <p:cNvPr id="39" name="Figura a mano libera: Forma 38">
            <a:extLst>
              <a:ext uri="{FF2B5EF4-FFF2-40B4-BE49-F238E27FC236}">
                <a16:creationId xmlns:a16="http://schemas.microsoft.com/office/drawing/2014/main" id="{F232A1E1-DD38-15EA-6CA1-A84950EC43F0}"/>
              </a:ext>
            </a:extLst>
          </p:cNvPr>
          <p:cNvSpPr/>
          <p:nvPr/>
        </p:nvSpPr>
        <p:spPr>
          <a:xfrm>
            <a:off x="1721621" y="-2784"/>
            <a:ext cx="1716115" cy="1720853"/>
          </a:xfrm>
          <a:custGeom>
            <a:avLst/>
            <a:gdLst>
              <a:gd name="connsiteX0" fmla="*/ 93358 w 1716115"/>
              <a:gd name="connsiteY0" fmla="*/ 0 h 1720853"/>
              <a:gd name="connsiteX1" fmla="*/ 110348 w 1716115"/>
              <a:gd name="connsiteY1" fmla="*/ 0 h 1720853"/>
              <a:gd name="connsiteX2" fmla="*/ 1716029 w 1716115"/>
              <a:gd name="connsiteY2" fmla="*/ 1610112 h 1720853"/>
              <a:gd name="connsiteX3" fmla="*/ 1716029 w 1716115"/>
              <a:gd name="connsiteY3" fmla="*/ 1627151 h 1720853"/>
              <a:gd name="connsiteX4" fmla="*/ 1716115 w 1716115"/>
              <a:gd name="connsiteY4" fmla="*/ 1627237 h 1720853"/>
              <a:gd name="connsiteX5" fmla="*/ 93358 w 1716115"/>
              <a:gd name="connsiteY5" fmla="*/ 0 h 1720853"/>
              <a:gd name="connsiteX6" fmla="*/ 0 w 1716115"/>
              <a:gd name="connsiteY6" fmla="*/ 0 h 1720853"/>
              <a:gd name="connsiteX7" fmla="*/ 16989 w 1716115"/>
              <a:gd name="connsiteY7" fmla="*/ 0 h 1720853"/>
              <a:gd name="connsiteX8" fmla="*/ 1716114 w 1716115"/>
              <a:gd name="connsiteY8" fmla="*/ 1703814 h 1720853"/>
              <a:gd name="connsiteX9" fmla="*/ 1716114 w 1716115"/>
              <a:gd name="connsiteY9" fmla="*/ 1720853 h 1720853"/>
              <a:gd name="connsiteX10" fmla="*/ 0 w 1716115"/>
              <a:gd name="connsiteY10" fmla="*/ 0 h 1720853"/>
              <a:gd name="connsiteX11" fmla="*/ 186798 w 1716115"/>
              <a:gd name="connsiteY11" fmla="*/ 0 h 1720853"/>
              <a:gd name="connsiteX12" fmla="*/ 203788 w 1716115"/>
              <a:gd name="connsiteY12" fmla="*/ 0 h 1720853"/>
              <a:gd name="connsiteX13" fmla="*/ 1716109 w 1716115"/>
              <a:gd name="connsiteY13" fmla="*/ 1516501 h 1720853"/>
              <a:gd name="connsiteX14" fmla="*/ 1716109 w 1716115"/>
              <a:gd name="connsiteY14" fmla="*/ 1533535 h 1720853"/>
              <a:gd name="connsiteX15" fmla="*/ 186798 w 1716115"/>
              <a:gd name="connsiteY15" fmla="*/ 0 h 1720853"/>
              <a:gd name="connsiteX16" fmla="*/ 280155 w 1716115"/>
              <a:gd name="connsiteY16" fmla="*/ 0 h 1720853"/>
              <a:gd name="connsiteX17" fmla="*/ 297145 w 1716115"/>
              <a:gd name="connsiteY17" fmla="*/ 0 h 1720853"/>
              <a:gd name="connsiteX18" fmla="*/ 1716114 w 1716115"/>
              <a:gd name="connsiteY18" fmla="*/ 1422885 h 1720853"/>
              <a:gd name="connsiteX19" fmla="*/ 1716114 w 1716115"/>
              <a:gd name="connsiteY19" fmla="*/ 1439924 h 1720853"/>
              <a:gd name="connsiteX20" fmla="*/ 280155 w 1716115"/>
              <a:gd name="connsiteY20" fmla="*/ 0 h 1720853"/>
              <a:gd name="connsiteX21" fmla="*/ 373512 w 1716115"/>
              <a:gd name="connsiteY21" fmla="*/ 0 h 1720853"/>
              <a:gd name="connsiteX22" fmla="*/ 390502 w 1716115"/>
              <a:gd name="connsiteY22" fmla="*/ 0 h 1720853"/>
              <a:gd name="connsiteX23" fmla="*/ 1716029 w 1716115"/>
              <a:gd name="connsiteY23" fmla="*/ 1329184 h 1720853"/>
              <a:gd name="connsiteX24" fmla="*/ 1716029 w 1716115"/>
              <a:gd name="connsiteY24" fmla="*/ 1346223 h 1720853"/>
              <a:gd name="connsiteX25" fmla="*/ 1716114 w 1716115"/>
              <a:gd name="connsiteY25" fmla="*/ 1346308 h 1720853"/>
              <a:gd name="connsiteX26" fmla="*/ 373512 w 1716115"/>
              <a:gd name="connsiteY26" fmla="*/ 0 h 1720853"/>
              <a:gd name="connsiteX27" fmla="*/ 466953 w 1716115"/>
              <a:gd name="connsiteY27" fmla="*/ 0 h 1720853"/>
              <a:gd name="connsiteX28" fmla="*/ 483944 w 1716115"/>
              <a:gd name="connsiteY28" fmla="*/ 0 h 1720853"/>
              <a:gd name="connsiteX29" fmla="*/ 1716110 w 1716115"/>
              <a:gd name="connsiteY29" fmla="*/ 1235573 h 1720853"/>
              <a:gd name="connsiteX30" fmla="*/ 1716110 w 1716115"/>
              <a:gd name="connsiteY30" fmla="*/ 1252607 h 1720853"/>
              <a:gd name="connsiteX31" fmla="*/ 466953 w 1716115"/>
              <a:gd name="connsiteY31" fmla="*/ 0 h 1720853"/>
              <a:gd name="connsiteX32" fmla="*/ 560310 w 1716115"/>
              <a:gd name="connsiteY32" fmla="*/ 0 h 1720853"/>
              <a:gd name="connsiteX33" fmla="*/ 577297 w 1716115"/>
              <a:gd name="connsiteY33" fmla="*/ 0 h 1720853"/>
              <a:gd name="connsiteX34" fmla="*/ 1716109 w 1716115"/>
              <a:gd name="connsiteY34" fmla="*/ 1141957 h 1720853"/>
              <a:gd name="connsiteX35" fmla="*/ 1716109 w 1716115"/>
              <a:gd name="connsiteY35" fmla="*/ 1158991 h 1720853"/>
              <a:gd name="connsiteX36" fmla="*/ 560310 w 1716115"/>
              <a:gd name="connsiteY36" fmla="*/ 0 h 1720853"/>
              <a:gd name="connsiteX37" fmla="*/ 653668 w 1716115"/>
              <a:gd name="connsiteY37" fmla="*/ 0 h 1720853"/>
              <a:gd name="connsiteX38" fmla="*/ 670655 w 1716115"/>
              <a:gd name="connsiteY38" fmla="*/ 0 h 1720853"/>
              <a:gd name="connsiteX39" fmla="*/ 1716029 w 1716115"/>
              <a:gd name="connsiteY39" fmla="*/ 1048255 h 1720853"/>
              <a:gd name="connsiteX40" fmla="*/ 1716029 w 1716115"/>
              <a:gd name="connsiteY40" fmla="*/ 1065294 h 1720853"/>
              <a:gd name="connsiteX41" fmla="*/ 1716114 w 1716115"/>
              <a:gd name="connsiteY41" fmla="*/ 1065380 h 1720853"/>
              <a:gd name="connsiteX42" fmla="*/ 653668 w 1716115"/>
              <a:gd name="connsiteY42" fmla="*/ 0 h 1720853"/>
              <a:gd name="connsiteX43" fmla="*/ 747112 w 1716115"/>
              <a:gd name="connsiteY43" fmla="*/ 0 h 1720853"/>
              <a:gd name="connsiteX44" fmla="*/ 764104 w 1716115"/>
              <a:gd name="connsiteY44" fmla="*/ 0 h 1720853"/>
              <a:gd name="connsiteX45" fmla="*/ 1716115 w 1716115"/>
              <a:gd name="connsiteY45" fmla="*/ 954644 h 1720853"/>
              <a:gd name="connsiteX46" fmla="*/ 1716115 w 1716115"/>
              <a:gd name="connsiteY46" fmla="*/ 971678 h 1720853"/>
              <a:gd name="connsiteX47" fmla="*/ 747112 w 1716115"/>
              <a:gd name="connsiteY47" fmla="*/ 0 h 1720853"/>
              <a:gd name="connsiteX48" fmla="*/ 840465 w 1716115"/>
              <a:gd name="connsiteY48" fmla="*/ 0 h 1720853"/>
              <a:gd name="connsiteX49" fmla="*/ 857452 w 1716115"/>
              <a:gd name="connsiteY49" fmla="*/ 0 h 1720853"/>
              <a:gd name="connsiteX50" fmla="*/ 1716109 w 1716115"/>
              <a:gd name="connsiteY50" fmla="*/ 861028 h 1720853"/>
              <a:gd name="connsiteX51" fmla="*/ 1716109 w 1716115"/>
              <a:gd name="connsiteY51" fmla="*/ 878062 h 1720853"/>
              <a:gd name="connsiteX52" fmla="*/ 840465 w 1716115"/>
              <a:gd name="connsiteY52" fmla="*/ 0 h 1720853"/>
              <a:gd name="connsiteX53" fmla="*/ 933823 w 1716115"/>
              <a:gd name="connsiteY53" fmla="*/ 0 h 1720853"/>
              <a:gd name="connsiteX54" fmla="*/ 950810 w 1716115"/>
              <a:gd name="connsiteY54" fmla="*/ 0 h 1720853"/>
              <a:gd name="connsiteX55" fmla="*/ 1716114 w 1716115"/>
              <a:gd name="connsiteY55" fmla="*/ 767327 h 1720853"/>
              <a:gd name="connsiteX56" fmla="*/ 1716114 w 1716115"/>
              <a:gd name="connsiteY56" fmla="*/ 784366 h 1720853"/>
              <a:gd name="connsiteX57" fmla="*/ 1716114 w 1716115"/>
              <a:gd name="connsiteY57" fmla="*/ 784451 h 1720853"/>
              <a:gd name="connsiteX58" fmla="*/ 933823 w 1716115"/>
              <a:gd name="connsiteY58" fmla="*/ 0 h 1720853"/>
              <a:gd name="connsiteX59" fmla="*/ 1027262 w 1716115"/>
              <a:gd name="connsiteY59" fmla="*/ 0 h 1720853"/>
              <a:gd name="connsiteX60" fmla="*/ 1044254 w 1716115"/>
              <a:gd name="connsiteY60" fmla="*/ 0 h 1720853"/>
              <a:gd name="connsiteX61" fmla="*/ 1716110 w 1716115"/>
              <a:gd name="connsiteY61" fmla="*/ 673716 h 1720853"/>
              <a:gd name="connsiteX62" fmla="*/ 1716110 w 1716115"/>
              <a:gd name="connsiteY62" fmla="*/ 690750 h 1720853"/>
              <a:gd name="connsiteX63" fmla="*/ 1027262 w 1716115"/>
              <a:gd name="connsiteY63" fmla="*/ 0 h 1720853"/>
              <a:gd name="connsiteX64" fmla="*/ 1120625 w 1716115"/>
              <a:gd name="connsiteY64" fmla="*/ 0 h 1720853"/>
              <a:gd name="connsiteX65" fmla="*/ 1137612 w 1716115"/>
              <a:gd name="connsiteY65" fmla="*/ 0 h 1720853"/>
              <a:gd name="connsiteX66" fmla="*/ 1716115 w 1716115"/>
              <a:gd name="connsiteY66" fmla="*/ 580100 h 1720853"/>
              <a:gd name="connsiteX67" fmla="*/ 1716115 w 1716115"/>
              <a:gd name="connsiteY67" fmla="*/ 597134 h 1720853"/>
              <a:gd name="connsiteX68" fmla="*/ 1120625 w 1716115"/>
              <a:gd name="connsiteY68" fmla="*/ 0 h 1720853"/>
              <a:gd name="connsiteX69" fmla="*/ 1213978 w 1716115"/>
              <a:gd name="connsiteY69" fmla="*/ 0 h 1720853"/>
              <a:gd name="connsiteX70" fmla="*/ 1230965 w 1716115"/>
              <a:gd name="connsiteY70" fmla="*/ 0 h 1720853"/>
              <a:gd name="connsiteX71" fmla="*/ 1716109 w 1716115"/>
              <a:gd name="connsiteY71" fmla="*/ 486398 h 1720853"/>
              <a:gd name="connsiteX72" fmla="*/ 1716109 w 1716115"/>
              <a:gd name="connsiteY72" fmla="*/ 503437 h 1720853"/>
              <a:gd name="connsiteX73" fmla="*/ 1716109 w 1716115"/>
              <a:gd name="connsiteY73" fmla="*/ 503523 h 1720853"/>
              <a:gd name="connsiteX74" fmla="*/ 1213978 w 1716115"/>
              <a:gd name="connsiteY74" fmla="*/ 0 h 1720853"/>
              <a:gd name="connsiteX75" fmla="*/ 1307422 w 1716115"/>
              <a:gd name="connsiteY75" fmla="*/ 0 h 1720853"/>
              <a:gd name="connsiteX76" fmla="*/ 1324414 w 1716115"/>
              <a:gd name="connsiteY76" fmla="*/ 0 h 1720853"/>
              <a:gd name="connsiteX77" fmla="*/ 1716115 w 1716115"/>
              <a:gd name="connsiteY77" fmla="*/ 392784 h 1720853"/>
              <a:gd name="connsiteX78" fmla="*/ 1716115 w 1716115"/>
              <a:gd name="connsiteY78" fmla="*/ 409821 h 1720853"/>
              <a:gd name="connsiteX79" fmla="*/ 1307422 w 1716115"/>
              <a:gd name="connsiteY79" fmla="*/ 0 h 1720853"/>
              <a:gd name="connsiteX80" fmla="*/ 1400775 w 1716115"/>
              <a:gd name="connsiteY80" fmla="*/ 0 h 1720853"/>
              <a:gd name="connsiteX81" fmla="*/ 1417762 w 1716115"/>
              <a:gd name="connsiteY81" fmla="*/ 0 h 1720853"/>
              <a:gd name="connsiteX82" fmla="*/ 1716109 w 1716115"/>
              <a:gd name="connsiteY82" fmla="*/ 299170 h 1720853"/>
              <a:gd name="connsiteX83" fmla="*/ 1716109 w 1716115"/>
              <a:gd name="connsiteY83" fmla="*/ 316207 h 1720853"/>
              <a:gd name="connsiteX84" fmla="*/ 1400775 w 1716115"/>
              <a:gd name="connsiteY84" fmla="*/ 0 h 1720853"/>
              <a:gd name="connsiteX85" fmla="*/ 1494133 w 1716115"/>
              <a:gd name="connsiteY85" fmla="*/ 0 h 1720853"/>
              <a:gd name="connsiteX86" fmla="*/ 1511120 w 1716115"/>
              <a:gd name="connsiteY86" fmla="*/ 0 h 1720853"/>
              <a:gd name="connsiteX87" fmla="*/ 1716109 w 1716115"/>
              <a:gd name="connsiteY87" fmla="*/ 205556 h 1720853"/>
              <a:gd name="connsiteX88" fmla="*/ 1716109 w 1716115"/>
              <a:gd name="connsiteY88" fmla="*/ 222592 h 1720853"/>
              <a:gd name="connsiteX89" fmla="*/ 1494133 w 1716115"/>
              <a:gd name="connsiteY89" fmla="*/ 0 h 172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16115" h="1720853">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bg1">
              <a:alpha val="99000"/>
            </a:schemeClr>
          </a:solidFill>
          <a:ln w="4723" cap="flat">
            <a:noFill/>
            <a:prstDash val="solid"/>
            <a:miter/>
          </a:ln>
        </p:spPr>
        <p:txBody>
          <a:bodyPr rtlCol="0" anchor="ctr"/>
          <a:lstStyle>
            <a:defPPr>
              <a:defRPr lang="it-IT"/>
            </a:defPPr>
          </a:lstStyle>
          <a:p>
            <a:pPr rtl="0"/>
            <a:endParaRPr lang="it-IT" dirty="0"/>
          </a:p>
        </p:txBody>
      </p:sp>
      <p:sp>
        <p:nvSpPr>
          <p:cNvPr id="17" name="Immagine 5" descr="preencoded.png">
            <a:extLst>
              <a:ext uri="{FF2B5EF4-FFF2-40B4-BE49-F238E27FC236}">
                <a16:creationId xmlns:a16="http://schemas.microsoft.com/office/drawing/2014/main" id="{B9036D42-A06F-E6EE-BB91-8BAF045198BE}"/>
              </a:ext>
            </a:extLst>
          </p:cNvPr>
          <p:cNvSpPr/>
          <p:nvPr userDrawn="1"/>
        </p:nvSpPr>
        <p:spPr>
          <a:xfrm>
            <a:off x="-5568" y="3440504"/>
            <a:ext cx="3443288" cy="3448050"/>
          </a:xfrm>
          <a:custGeom>
            <a:avLst/>
            <a:gdLst>
              <a:gd name="connsiteX0" fmla="*/ 1721644 w 3443288"/>
              <a:gd name="connsiteY0" fmla="*/ 3448051 h 3448050"/>
              <a:gd name="connsiteX1" fmla="*/ 3443288 w 3443288"/>
              <a:gd name="connsiteY1" fmla="*/ 1724025 h 3448050"/>
              <a:gd name="connsiteX2" fmla="*/ 1721644 w 3443288"/>
              <a:gd name="connsiteY2" fmla="*/ 0 h 3448050"/>
              <a:gd name="connsiteX3" fmla="*/ 0 w 3443288"/>
              <a:gd name="connsiteY3" fmla="*/ 1724025 h 3448050"/>
              <a:gd name="connsiteX4" fmla="*/ 1721644 w 3443288"/>
              <a:gd name="connsiteY4" fmla="*/ 3448051 h 3448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344805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w="4756" cap="flat">
            <a:noFill/>
            <a:prstDash val="solid"/>
            <a:miter/>
          </a:ln>
        </p:spPr>
        <p:txBody>
          <a:bodyPr rtlCol="0" anchor="ctr">
            <a:noAutofit/>
          </a:bodyPr>
          <a:lstStyle>
            <a:defPPr>
              <a:defRPr lang="it-IT"/>
            </a:defPPr>
          </a:lstStyle>
          <a:p>
            <a:pPr rtl="0"/>
            <a:endParaRPr lang="it-IT" dirty="0"/>
          </a:p>
        </p:txBody>
      </p:sp>
      <p:pic>
        <p:nvPicPr>
          <p:cNvPr id="19" name="Immagine 6" descr="preencoded.png">
            <a:extLst>
              <a:ext uri="{FF2B5EF4-FFF2-40B4-BE49-F238E27FC236}">
                <a16:creationId xmlns:a16="http://schemas.microsoft.com/office/drawing/2014/main" id="{86E0540C-3355-A50D-AC61-047B54B70C64}"/>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1718457" y="3440504"/>
            <a:ext cx="1719263" cy="1724025"/>
          </a:xfrm>
          <a:prstGeom prst="rect">
            <a:avLst/>
          </a:prstGeom>
        </p:spPr>
      </p:pic>
      <p:sp>
        <p:nvSpPr>
          <p:cNvPr id="3" name="Segnaposto testo 2"/>
          <p:cNvSpPr>
            <a:spLocks noGrp="1"/>
          </p:cNvSpPr>
          <p:nvPr>
            <p:ph type="body" idx="1"/>
          </p:nvPr>
        </p:nvSpPr>
        <p:spPr>
          <a:xfrm>
            <a:off x="3977640" y="2330704"/>
            <a:ext cx="3822192" cy="411480"/>
          </a:xfrm>
        </p:spPr>
        <p:txBody>
          <a:bodyPr rtlCol="0" anchor="t">
            <a:noAutofit/>
          </a:bodyPr>
          <a:lstStyle>
            <a:lvl1pPr marL="0" indent="0">
              <a:spcBef>
                <a:spcPts val="0"/>
              </a:spcBef>
              <a:buNone/>
              <a:defRPr lang="it-IT" sz="1800" b="1" cap="all" baseline="0">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Fare clic per modificare gli stili del testo dello schema</a:t>
            </a:r>
          </a:p>
        </p:txBody>
      </p:sp>
      <p:sp>
        <p:nvSpPr>
          <p:cNvPr id="4" name="Segnaposto contenuto 3"/>
          <p:cNvSpPr>
            <a:spLocks noGrp="1"/>
          </p:cNvSpPr>
          <p:nvPr>
            <p:ph sz="half" idx="2"/>
          </p:nvPr>
        </p:nvSpPr>
        <p:spPr>
          <a:xfrm>
            <a:off x="3685032" y="2877312"/>
            <a:ext cx="3741928" cy="3684588"/>
          </a:xfrm>
        </p:spPr>
        <p:txBody>
          <a:bodyPr lIns="45720" rIns="45720" bIns="45720" rtlCol="0">
            <a:noAutofit/>
          </a:bodyPr>
          <a:lstStyle>
            <a:lvl1pPr>
              <a:defRPr lang="it-IT" sz="1500"/>
            </a:lvl1pPr>
            <a:lvl2pPr>
              <a:defRPr lang="it-IT" sz="1300"/>
            </a:lvl2pPr>
            <a:lvl3pPr>
              <a:defRPr lang="it-IT" sz="1200"/>
            </a:lvl3pPr>
            <a:lvl4pPr>
              <a:defRPr lang="it-IT" sz="1200"/>
            </a:lvl4pPr>
            <a:lvl5pPr>
              <a:defRPr lang="it-IT" sz="1200"/>
            </a:lvl5pPr>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5" name="Segnaposto testo 4"/>
          <p:cNvSpPr>
            <a:spLocks noGrp="1"/>
          </p:cNvSpPr>
          <p:nvPr>
            <p:ph type="body" sz="quarter" idx="3"/>
          </p:nvPr>
        </p:nvSpPr>
        <p:spPr>
          <a:xfrm>
            <a:off x="8046720" y="2330704"/>
            <a:ext cx="3822192" cy="411480"/>
          </a:xfrm>
        </p:spPr>
        <p:txBody>
          <a:bodyPr rtlCol="0" anchor="t">
            <a:noAutofit/>
          </a:bodyPr>
          <a:lstStyle>
            <a:lvl1pPr marL="0" indent="0">
              <a:spcBef>
                <a:spcPts val="0"/>
              </a:spcBef>
              <a:buNone/>
              <a:defRPr lang="it-IT" sz="1800" b="1" cap="all" baseline="0">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Fare clic per modificare gli stili del testo dello schema</a:t>
            </a:r>
          </a:p>
        </p:txBody>
      </p:sp>
      <p:sp>
        <p:nvSpPr>
          <p:cNvPr id="6" name="Segnaposto contenuto 5"/>
          <p:cNvSpPr>
            <a:spLocks noGrp="1"/>
          </p:cNvSpPr>
          <p:nvPr>
            <p:ph sz="quarter" idx="4"/>
          </p:nvPr>
        </p:nvSpPr>
        <p:spPr>
          <a:xfrm>
            <a:off x="7754112" y="2877312"/>
            <a:ext cx="3741928" cy="3684588"/>
          </a:xfrm>
        </p:spPr>
        <p:txBody>
          <a:bodyPr lIns="45720" rIns="45720" bIns="45720" rtlCol="0">
            <a:noAutofit/>
          </a:bodyPr>
          <a:lstStyle>
            <a:lvl1pPr>
              <a:defRPr lang="it-IT" sz="1500"/>
            </a:lvl1pPr>
            <a:lvl2pPr>
              <a:defRPr lang="it-IT" sz="1300"/>
            </a:lvl2pPr>
            <a:lvl3pPr>
              <a:defRPr lang="it-IT" sz="1200"/>
            </a:lvl3pPr>
            <a:lvl4pPr>
              <a:defRPr lang="it-IT" sz="1200"/>
            </a:lvl4pPr>
            <a:lvl5pPr>
              <a:defRPr lang="it-IT" sz="1200"/>
            </a:lvl5pPr>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9" name="Segnaposto numero diapositiva 8"/>
          <p:cNvSpPr>
            <a:spLocks noGrp="1"/>
          </p:cNvSpPr>
          <p:nvPr>
            <p:ph type="sldNum" sz="quarter" idx="12"/>
          </p:nvPr>
        </p:nvSpPr>
        <p:spPr/>
        <p:txBody>
          <a:bodyPr rtlCol="0">
            <a:noAutofit/>
          </a:bodyPr>
          <a:lstStyle>
            <a:defPPr>
              <a:defRPr lang="it-IT"/>
            </a:defPPr>
          </a:lstStyle>
          <a:p>
            <a:pPr rtl="0"/>
            <a:fld id="{48F63A3B-78C7-47BE-AE5E-E10140E04643}" type="slidenum">
              <a:rPr lang="it-IT" dirty="0"/>
              <a:t>‹#›</a:t>
            </a:fld>
            <a:endParaRPr lang="it-IT" dirty="0"/>
          </a:p>
        </p:txBody>
      </p:sp>
    </p:spTree>
    <p:extLst>
      <p:ext uri="{BB962C8B-B14F-4D97-AF65-F5344CB8AC3E}">
        <p14:creationId xmlns:p14="http://schemas.microsoft.com/office/powerpoint/2010/main" val="3871031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 3 colon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7445A0A-815D-3414-088B-C041E6742DBE}"/>
              </a:ext>
            </a:extLst>
          </p:cNvPr>
          <p:cNvSpPr>
            <a:spLocks noGrp="1"/>
          </p:cNvSpPr>
          <p:nvPr>
            <p:ph type="title"/>
          </p:nvPr>
        </p:nvSpPr>
        <p:spPr>
          <a:xfrm>
            <a:off x="758952" y="1234440"/>
            <a:ext cx="10671048" cy="768096"/>
          </a:xfrm>
        </p:spPr>
        <p:txBody>
          <a:bodyPr rtlCol="0">
            <a:noAutofit/>
          </a:bodyPr>
          <a:lstStyle>
            <a:lvl1pPr>
              <a:lnSpc>
                <a:spcPct val="100000"/>
              </a:lnSpc>
              <a:defRPr lang="it-IT"/>
            </a:lvl1pPr>
          </a:lstStyle>
          <a:p>
            <a:pPr rtl="0"/>
            <a:r>
              <a:rPr lang="it-IT"/>
              <a:t>Fare clic per modificare lo stile del titolo dello schema</a:t>
            </a:r>
          </a:p>
        </p:txBody>
      </p:sp>
      <p:sp>
        <p:nvSpPr>
          <p:cNvPr id="4" name="Segnaposto piè di pagina 3">
            <a:extLst>
              <a:ext uri="{FF2B5EF4-FFF2-40B4-BE49-F238E27FC236}">
                <a16:creationId xmlns:a16="http://schemas.microsoft.com/office/drawing/2014/main" id="{317B5E29-6335-83BC-FA01-FAE422D2658B}"/>
              </a:ext>
            </a:extLst>
          </p:cNvPr>
          <p:cNvSpPr>
            <a:spLocks noGrp="1"/>
          </p:cNvSpPr>
          <p:nvPr>
            <p:ph type="ftr" sz="quarter" idx="11"/>
          </p:nvPr>
        </p:nvSpPr>
        <p:spPr/>
        <p:txBody>
          <a:bodyPr rtlCol="0">
            <a:noAutofit/>
          </a:bodyPr>
          <a:lstStyle>
            <a:defPPr>
              <a:defRPr lang="it-IT"/>
            </a:defPPr>
          </a:lstStyle>
          <a:p>
            <a:pPr rtl="0"/>
            <a:r>
              <a:rPr lang="it-IT"/>
              <a:t>Titolo presentazione</a:t>
            </a:r>
            <a:endParaRPr lang="it-IT" dirty="0"/>
          </a:p>
        </p:txBody>
      </p:sp>
      <p:sp>
        <p:nvSpPr>
          <p:cNvPr id="5" name="Segnaposto numero diapositiva 4">
            <a:extLst>
              <a:ext uri="{FF2B5EF4-FFF2-40B4-BE49-F238E27FC236}">
                <a16:creationId xmlns:a16="http://schemas.microsoft.com/office/drawing/2014/main" id="{536476D1-B61A-E9FD-E266-768B405CC30B}"/>
              </a:ext>
            </a:extLst>
          </p:cNvPr>
          <p:cNvSpPr>
            <a:spLocks noGrp="1"/>
          </p:cNvSpPr>
          <p:nvPr>
            <p:ph type="sldNum" sz="quarter" idx="12"/>
          </p:nvPr>
        </p:nvSpPr>
        <p:spPr/>
        <p:txBody>
          <a:bodyPr rtlCol="0">
            <a:noAutofit/>
          </a:bodyPr>
          <a:lstStyle>
            <a:defPPr>
              <a:defRPr lang="it-IT"/>
            </a:defPPr>
          </a:lstStyle>
          <a:p>
            <a:pPr rtl="0"/>
            <a:fld id="{48F63A3B-78C7-47BE-AE5E-E10140E04643}" type="slidenum">
              <a:rPr lang="it-IT" smtClean="0"/>
              <a:pPr rtl="0"/>
              <a:t>‹#›</a:t>
            </a:fld>
            <a:endParaRPr lang="it-IT" dirty="0"/>
          </a:p>
        </p:txBody>
      </p:sp>
      <p:sp>
        <p:nvSpPr>
          <p:cNvPr id="46" name="Segnaposto testo 2">
            <a:extLst>
              <a:ext uri="{FF2B5EF4-FFF2-40B4-BE49-F238E27FC236}">
                <a16:creationId xmlns:a16="http://schemas.microsoft.com/office/drawing/2014/main" id="{C025625F-8274-840F-6DD8-D36687CB8F7E}"/>
              </a:ext>
            </a:extLst>
          </p:cNvPr>
          <p:cNvSpPr>
            <a:spLocks noGrp="1"/>
          </p:cNvSpPr>
          <p:nvPr>
            <p:ph type="body" idx="1"/>
          </p:nvPr>
        </p:nvSpPr>
        <p:spPr>
          <a:xfrm>
            <a:off x="713232" y="2743200"/>
            <a:ext cx="3328416" cy="3557016"/>
          </a:xfrm>
          <a:noFill/>
          <a:ln w="12700">
            <a:solidFill>
              <a:schemeClr val="accent3"/>
            </a:solidFill>
          </a:ln>
        </p:spPr>
        <p:txBody>
          <a:bodyPr tIns="685800" rtlCol="0" anchor="t">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Fare clic per modificare gli stili del testo dello schema</a:t>
            </a:r>
          </a:p>
        </p:txBody>
      </p:sp>
      <p:sp>
        <p:nvSpPr>
          <p:cNvPr id="64" name="Segnaposto immagine 62">
            <a:extLst>
              <a:ext uri="{FF2B5EF4-FFF2-40B4-BE49-F238E27FC236}">
                <a16:creationId xmlns:a16="http://schemas.microsoft.com/office/drawing/2014/main" id="{2F18FBB7-2D21-7954-1324-C7D3BFE5C85D}"/>
              </a:ext>
            </a:extLst>
          </p:cNvPr>
          <p:cNvSpPr>
            <a:spLocks noGrp="1" noChangeAspect="1"/>
          </p:cNvSpPr>
          <p:nvPr>
            <p:ph type="pic" sz="quarter" idx="23"/>
          </p:nvPr>
        </p:nvSpPr>
        <p:spPr>
          <a:xfrm>
            <a:off x="1911096" y="2258568"/>
            <a:ext cx="932688" cy="932688"/>
          </a:xfrm>
          <a:prstGeom prst="ellipse">
            <a:avLst/>
          </a:prstGeom>
          <a:solidFill>
            <a:schemeClr val="accent3"/>
          </a:solidFill>
        </p:spPr>
        <p:txBody>
          <a:bodyPr lIns="0" tIns="0" rIns="0" bIns="0" rtlCol="0" anchor="ctr">
            <a:noAutofit/>
          </a:bodyPr>
          <a:lstStyle>
            <a:lvl1pPr marL="0" indent="0" algn="ctr">
              <a:buNone/>
              <a:defRPr lang="it-IT" sz="900"/>
            </a:lvl1pPr>
          </a:lstStyle>
          <a:p>
            <a:pPr rtl="0"/>
            <a:r>
              <a:rPr lang="it-IT"/>
              <a:t>Fare clic sull'icona per inserire un'immagine</a:t>
            </a:r>
            <a:endParaRPr lang="it-IT" dirty="0"/>
          </a:p>
        </p:txBody>
      </p:sp>
      <p:sp>
        <p:nvSpPr>
          <p:cNvPr id="52" name="Segnaposto testo 51">
            <a:extLst>
              <a:ext uri="{FF2B5EF4-FFF2-40B4-BE49-F238E27FC236}">
                <a16:creationId xmlns:a16="http://schemas.microsoft.com/office/drawing/2014/main" id="{2EF54C35-5F8E-4E0A-AB4D-97E38121910A}"/>
              </a:ext>
            </a:extLst>
          </p:cNvPr>
          <p:cNvSpPr>
            <a:spLocks noGrp="1"/>
          </p:cNvSpPr>
          <p:nvPr>
            <p:ph type="body" sz="quarter" idx="18"/>
          </p:nvPr>
        </p:nvSpPr>
        <p:spPr>
          <a:xfrm>
            <a:off x="992124" y="3950208"/>
            <a:ext cx="2770632" cy="2206752"/>
          </a:xfrm>
          <a:noFill/>
        </p:spPr>
        <p:txBody>
          <a:bodyPr lIns="91440" rIns="91440" rtlCol="0" anchor="t">
            <a:noAutofit/>
          </a:bodyPr>
          <a:lstStyle>
            <a:lvl1pPr marL="347472" indent="-347472" algn="l">
              <a:spcBef>
                <a:spcPts val="360"/>
              </a:spcBef>
              <a:buFont typeface="Arial" panose="020B0604020202020204" pitchFamily="34" charset="0"/>
              <a:buChar char="•"/>
              <a:defRPr lang="it-IT" sz="1500"/>
            </a:lvl1pPr>
          </a:lstStyle>
          <a:p>
            <a:pPr lvl="0" rtl="0"/>
            <a:r>
              <a:rPr lang="it-IT"/>
              <a:t>Fare clic per modificare gli stili del testo dello schema</a:t>
            </a:r>
          </a:p>
        </p:txBody>
      </p:sp>
      <p:sp>
        <p:nvSpPr>
          <p:cNvPr id="49" name="Segnaposto testo 4">
            <a:extLst>
              <a:ext uri="{FF2B5EF4-FFF2-40B4-BE49-F238E27FC236}">
                <a16:creationId xmlns:a16="http://schemas.microsoft.com/office/drawing/2014/main" id="{084A0326-A0B8-1723-B8BA-B015344F2DCE}"/>
              </a:ext>
            </a:extLst>
          </p:cNvPr>
          <p:cNvSpPr>
            <a:spLocks noGrp="1"/>
          </p:cNvSpPr>
          <p:nvPr>
            <p:ph type="body" sz="quarter" idx="15"/>
          </p:nvPr>
        </p:nvSpPr>
        <p:spPr>
          <a:xfrm>
            <a:off x="4443984" y="2743200"/>
            <a:ext cx="3328416" cy="3557016"/>
          </a:xfrm>
          <a:noFill/>
          <a:ln w="12700">
            <a:solidFill>
              <a:schemeClr val="accent1"/>
            </a:solidFill>
          </a:ln>
        </p:spPr>
        <p:txBody>
          <a:bodyPr tIns="685800" rtlCol="0" anchor="t">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Fare clic per modificare gli stili del testo dello schema</a:t>
            </a:r>
          </a:p>
        </p:txBody>
      </p:sp>
      <p:sp>
        <p:nvSpPr>
          <p:cNvPr id="66" name="Segnaposto immagine 62">
            <a:extLst>
              <a:ext uri="{FF2B5EF4-FFF2-40B4-BE49-F238E27FC236}">
                <a16:creationId xmlns:a16="http://schemas.microsoft.com/office/drawing/2014/main" id="{139354A0-F5DF-3AC5-5E8B-A41146C26F3C}"/>
              </a:ext>
            </a:extLst>
          </p:cNvPr>
          <p:cNvSpPr>
            <a:spLocks noGrp="1" noChangeAspect="1"/>
          </p:cNvSpPr>
          <p:nvPr>
            <p:ph type="pic" sz="quarter" idx="25"/>
          </p:nvPr>
        </p:nvSpPr>
        <p:spPr>
          <a:xfrm>
            <a:off x="5641848" y="2258568"/>
            <a:ext cx="932688" cy="932688"/>
          </a:xfrm>
          <a:prstGeom prst="ellipse">
            <a:avLst/>
          </a:prstGeom>
          <a:solidFill>
            <a:schemeClr val="accent1"/>
          </a:solidFill>
        </p:spPr>
        <p:txBody>
          <a:bodyPr lIns="0" tIns="0" rIns="0" bIns="0" rtlCol="0" anchor="ctr">
            <a:noAutofit/>
          </a:bodyPr>
          <a:lstStyle>
            <a:lvl1pPr marL="0" indent="0" algn="ctr">
              <a:buNone/>
              <a:defRPr lang="it-IT" sz="900"/>
            </a:lvl1pPr>
          </a:lstStyle>
          <a:p>
            <a:pPr rtl="0"/>
            <a:r>
              <a:rPr lang="it-IT"/>
              <a:t>Fare clic sull'icona per inserire un'immagine</a:t>
            </a:r>
            <a:endParaRPr lang="it-IT" dirty="0"/>
          </a:p>
        </p:txBody>
      </p:sp>
      <p:sp>
        <p:nvSpPr>
          <p:cNvPr id="60" name="Segnaposto testo 51">
            <a:extLst>
              <a:ext uri="{FF2B5EF4-FFF2-40B4-BE49-F238E27FC236}">
                <a16:creationId xmlns:a16="http://schemas.microsoft.com/office/drawing/2014/main" id="{E9730E82-F317-686A-8777-D81705BCC706}"/>
              </a:ext>
            </a:extLst>
          </p:cNvPr>
          <p:cNvSpPr>
            <a:spLocks noGrp="1"/>
          </p:cNvSpPr>
          <p:nvPr>
            <p:ph type="body" sz="quarter" idx="21"/>
          </p:nvPr>
        </p:nvSpPr>
        <p:spPr>
          <a:xfrm>
            <a:off x="4722876" y="3950208"/>
            <a:ext cx="2770632" cy="2206752"/>
          </a:xfrm>
          <a:noFill/>
        </p:spPr>
        <p:txBody>
          <a:bodyPr lIns="91440" rIns="91440" rtlCol="0" anchor="t">
            <a:noAutofit/>
          </a:bodyPr>
          <a:lstStyle>
            <a:lvl1pPr marL="347472" indent="-347472" algn="l">
              <a:spcBef>
                <a:spcPts val="360"/>
              </a:spcBef>
              <a:buFont typeface="Arial" panose="020B0604020202020204" pitchFamily="34" charset="0"/>
              <a:buChar char="•"/>
              <a:defRPr lang="it-IT" sz="1500"/>
            </a:lvl1pPr>
          </a:lstStyle>
          <a:p>
            <a:pPr lvl="0" rtl="0"/>
            <a:r>
              <a:rPr lang="it-IT"/>
              <a:t>Fare clic per modificare gli stili del testo dello schema</a:t>
            </a:r>
          </a:p>
        </p:txBody>
      </p:sp>
      <p:sp>
        <p:nvSpPr>
          <p:cNvPr id="50" name="Segnaposto testo 4">
            <a:extLst>
              <a:ext uri="{FF2B5EF4-FFF2-40B4-BE49-F238E27FC236}">
                <a16:creationId xmlns:a16="http://schemas.microsoft.com/office/drawing/2014/main" id="{0E3B57F3-1903-446F-D989-D6CA342D0861}"/>
              </a:ext>
            </a:extLst>
          </p:cNvPr>
          <p:cNvSpPr>
            <a:spLocks noGrp="1"/>
          </p:cNvSpPr>
          <p:nvPr>
            <p:ph type="body" sz="quarter" idx="17"/>
          </p:nvPr>
        </p:nvSpPr>
        <p:spPr>
          <a:xfrm>
            <a:off x="8092440" y="2743200"/>
            <a:ext cx="3328416" cy="3557016"/>
          </a:xfrm>
          <a:noFill/>
          <a:ln w="12700">
            <a:solidFill>
              <a:schemeClr val="accent4"/>
            </a:solidFill>
          </a:ln>
        </p:spPr>
        <p:txBody>
          <a:bodyPr tIns="685800" rtlCol="0" anchor="t">
            <a:noAutofit/>
          </a:bodyPr>
          <a:lstStyle>
            <a:lvl1pPr marL="0" indent="0" algn="ctr">
              <a:lnSpc>
                <a:spcPct val="100000"/>
              </a:lnSpc>
              <a:spcBef>
                <a:spcPts val="0"/>
              </a:spcBef>
              <a:buNone/>
              <a:defRPr lang="it-IT" sz="1800" b="1" cap="all" spc="0" baseline="0">
                <a:solidFill>
                  <a:schemeClr val="accent6"/>
                </a:solidFill>
                <a:latin typeface="Arial" panose="020B0604020202020204" pitchFamily="34" charset="0"/>
                <a:cs typeface="Arial" panose="020B0604020202020204" pitchFamily="34" charset="0"/>
              </a:defRPr>
            </a:lvl1pPr>
            <a:lvl2pPr marL="457200" indent="0">
              <a:buNone/>
              <a:defRPr lang="it-IT" sz="2000" b="1"/>
            </a:lvl2pPr>
            <a:lvl3pPr marL="914400" indent="0">
              <a:buNone/>
              <a:defRPr lang="it-IT" sz="1800" b="1"/>
            </a:lvl3pPr>
            <a:lvl4pPr marL="1371600" indent="0">
              <a:buNone/>
              <a:defRPr lang="it-IT" sz="1600" b="1"/>
            </a:lvl4pPr>
            <a:lvl5pPr marL="1828800" indent="0">
              <a:buNone/>
              <a:defRPr lang="it-IT" sz="1600" b="1"/>
            </a:lvl5pPr>
            <a:lvl6pPr marL="2286000" indent="0">
              <a:buNone/>
              <a:defRPr lang="it-IT" sz="1600" b="1"/>
            </a:lvl6pPr>
            <a:lvl7pPr marL="2743200" indent="0">
              <a:buNone/>
              <a:defRPr lang="it-IT" sz="1600" b="1"/>
            </a:lvl7pPr>
            <a:lvl8pPr marL="3200400" indent="0">
              <a:buNone/>
              <a:defRPr lang="it-IT" sz="1600" b="1"/>
            </a:lvl8pPr>
            <a:lvl9pPr marL="3657600" indent="0">
              <a:buNone/>
              <a:defRPr lang="it-IT" sz="1600" b="1"/>
            </a:lvl9pPr>
          </a:lstStyle>
          <a:p>
            <a:pPr lvl="0" rtl="0"/>
            <a:r>
              <a:rPr lang="it-IT"/>
              <a:t>Fare clic per modificare gli stili del testo dello schema</a:t>
            </a:r>
          </a:p>
        </p:txBody>
      </p:sp>
      <p:sp>
        <p:nvSpPr>
          <p:cNvPr id="65" name="Segnaposto immagine 62">
            <a:extLst>
              <a:ext uri="{FF2B5EF4-FFF2-40B4-BE49-F238E27FC236}">
                <a16:creationId xmlns:a16="http://schemas.microsoft.com/office/drawing/2014/main" id="{D5BF3A8A-72F1-392E-855B-5B36E244A7FD}"/>
              </a:ext>
            </a:extLst>
          </p:cNvPr>
          <p:cNvSpPr>
            <a:spLocks noGrp="1" noChangeAspect="1"/>
          </p:cNvSpPr>
          <p:nvPr>
            <p:ph type="pic" sz="quarter" idx="24"/>
          </p:nvPr>
        </p:nvSpPr>
        <p:spPr>
          <a:xfrm>
            <a:off x="9290304" y="2258568"/>
            <a:ext cx="932688" cy="932688"/>
          </a:xfrm>
          <a:prstGeom prst="ellipse">
            <a:avLst/>
          </a:prstGeom>
          <a:solidFill>
            <a:schemeClr val="accent4"/>
          </a:solidFill>
        </p:spPr>
        <p:txBody>
          <a:bodyPr lIns="0" tIns="0" rIns="0" bIns="0" rtlCol="0" anchor="ctr">
            <a:noAutofit/>
          </a:bodyPr>
          <a:lstStyle>
            <a:lvl1pPr marL="0" indent="0" algn="ctr">
              <a:buNone/>
              <a:defRPr lang="it-IT" sz="900"/>
            </a:lvl1pPr>
          </a:lstStyle>
          <a:p>
            <a:pPr rtl="0"/>
            <a:r>
              <a:rPr lang="it-IT"/>
              <a:t>Fare clic sull'icona per inserire un'immagine</a:t>
            </a:r>
            <a:endParaRPr lang="it-IT" dirty="0"/>
          </a:p>
        </p:txBody>
      </p:sp>
      <p:sp>
        <p:nvSpPr>
          <p:cNvPr id="61" name="Segnaposto testo 51">
            <a:extLst>
              <a:ext uri="{FF2B5EF4-FFF2-40B4-BE49-F238E27FC236}">
                <a16:creationId xmlns:a16="http://schemas.microsoft.com/office/drawing/2014/main" id="{2AED5DDC-3165-FA12-0310-E3545223E292}"/>
              </a:ext>
            </a:extLst>
          </p:cNvPr>
          <p:cNvSpPr>
            <a:spLocks noGrp="1"/>
          </p:cNvSpPr>
          <p:nvPr>
            <p:ph type="body" sz="quarter" idx="22"/>
          </p:nvPr>
        </p:nvSpPr>
        <p:spPr>
          <a:xfrm>
            <a:off x="8371332" y="3950208"/>
            <a:ext cx="2770632" cy="2206752"/>
          </a:xfrm>
          <a:noFill/>
        </p:spPr>
        <p:txBody>
          <a:bodyPr lIns="91440" rIns="91440" rtlCol="0" anchor="t">
            <a:noAutofit/>
          </a:bodyPr>
          <a:lstStyle>
            <a:lvl1pPr marL="347472" indent="-347472" algn="l">
              <a:spcBef>
                <a:spcPts val="360"/>
              </a:spcBef>
              <a:buFont typeface="Arial" panose="020B0604020202020204" pitchFamily="34" charset="0"/>
              <a:buChar char="•"/>
              <a:defRPr lang="it-IT" sz="1500"/>
            </a:lvl1pPr>
          </a:lstStyle>
          <a:p>
            <a:pPr lvl="0" rtl="0"/>
            <a:r>
              <a:rPr lang="it-IT"/>
              <a:t>Fare clic per modificare gli stili del testo dello schema</a:t>
            </a:r>
          </a:p>
        </p:txBody>
      </p:sp>
    </p:spTree>
    <p:extLst>
      <p:ext uri="{BB962C8B-B14F-4D97-AF65-F5344CB8AC3E}">
        <p14:creationId xmlns:p14="http://schemas.microsoft.com/office/powerpoint/2010/main" val="1268954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Riepilogo">
    <p:spTree>
      <p:nvGrpSpPr>
        <p:cNvPr id="1" name=""/>
        <p:cNvGrpSpPr/>
        <p:nvPr/>
      </p:nvGrpSpPr>
      <p:grpSpPr>
        <a:xfrm>
          <a:off x="0" y="0"/>
          <a:ext cx="0" cy="0"/>
          <a:chOff x="0" y="0"/>
          <a:chExt cx="0" cy="0"/>
        </a:xfrm>
      </p:grpSpPr>
      <p:sp>
        <p:nvSpPr>
          <p:cNvPr id="24" name="Immagine 2" descr="preencoded.png">
            <a:extLst>
              <a:ext uri="{FF2B5EF4-FFF2-40B4-BE49-F238E27FC236}">
                <a16:creationId xmlns:a16="http://schemas.microsoft.com/office/drawing/2014/main" id="{ABC388A2-FFC7-1A87-02FB-C97B50161FD3}"/>
              </a:ext>
            </a:extLst>
          </p:cNvPr>
          <p:cNvSpPr/>
          <p:nvPr/>
        </p:nvSpPr>
        <p:spPr>
          <a:xfrm>
            <a:off x="8758238" y="-14287"/>
            <a:ext cx="3433763" cy="3452812"/>
          </a:xfrm>
          <a:custGeom>
            <a:avLst/>
            <a:gdLst>
              <a:gd name="connsiteX0" fmla="*/ 3433763 w 3433763"/>
              <a:gd name="connsiteY0" fmla="*/ 0 h 3452812"/>
              <a:gd name="connsiteX1" fmla="*/ 3433763 w 3433763"/>
              <a:gd name="connsiteY1" fmla="*/ 3452813 h 3452812"/>
              <a:gd name="connsiteX2" fmla="*/ 0 w 3433763"/>
              <a:gd name="connsiteY2" fmla="*/ 3452813 h 3452812"/>
              <a:gd name="connsiteX3" fmla="*/ 3433763 w 3433763"/>
              <a:gd name="connsiteY3" fmla="*/ 0 h 3452812"/>
            </a:gdLst>
            <a:ahLst/>
            <a:cxnLst>
              <a:cxn ang="0">
                <a:pos x="connsiteX0" y="connsiteY0"/>
              </a:cxn>
              <a:cxn ang="0">
                <a:pos x="connsiteX1" y="connsiteY1"/>
              </a:cxn>
              <a:cxn ang="0">
                <a:pos x="connsiteX2" y="connsiteY2"/>
              </a:cxn>
              <a:cxn ang="0">
                <a:pos x="connsiteX3" y="connsiteY3"/>
              </a:cxn>
            </a:cxnLst>
            <a:rect l="l" t="t" r="r" b="b"/>
            <a:pathLst>
              <a:path w="3433763" h="3452812">
                <a:moveTo>
                  <a:pt x="3433763" y="0"/>
                </a:moveTo>
                <a:lnTo>
                  <a:pt x="3433763" y="3452813"/>
                </a:lnTo>
                <a:lnTo>
                  <a:pt x="0" y="3452813"/>
                </a:lnTo>
                <a:cubicBezTo>
                  <a:pt x="0" y="1545912"/>
                  <a:pt x="1537383" y="0"/>
                  <a:pt x="3433763" y="0"/>
                </a:cubicBezTo>
                <a:close/>
              </a:path>
            </a:pathLst>
          </a:custGeom>
          <a:solidFill>
            <a:schemeClr val="accent1"/>
          </a:solidFill>
          <a:ln w="4756" cap="flat">
            <a:noFill/>
            <a:prstDash val="solid"/>
            <a:miter/>
          </a:ln>
        </p:spPr>
        <p:txBody>
          <a:bodyPr rtlCol="0" anchor="ctr"/>
          <a:lstStyle>
            <a:defPPr>
              <a:defRPr lang="it-IT"/>
            </a:defPPr>
          </a:lstStyle>
          <a:p>
            <a:pPr rtl="0"/>
            <a:endParaRPr lang="it-IT" dirty="0"/>
          </a:p>
        </p:txBody>
      </p:sp>
      <p:sp>
        <p:nvSpPr>
          <p:cNvPr id="25" name="Immagine 3" descr="preencoded.png">
            <a:extLst>
              <a:ext uri="{FF2B5EF4-FFF2-40B4-BE49-F238E27FC236}">
                <a16:creationId xmlns:a16="http://schemas.microsoft.com/office/drawing/2014/main" id="{D64C4994-B525-F4C0-B74F-D5E8296DFC43}"/>
              </a:ext>
            </a:extLst>
          </p:cNvPr>
          <p:cNvSpPr/>
          <p:nvPr/>
        </p:nvSpPr>
        <p:spPr>
          <a:xfrm>
            <a:off x="8758238" y="3438525"/>
            <a:ext cx="3433763" cy="3433762"/>
          </a:xfrm>
          <a:custGeom>
            <a:avLst/>
            <a:gdLst>
              <a:gd name="connsiteX0" fmla="*/ 0 w 3433763"/>
              <a:gd name="connsiteY0" fmla="*/ 0 h 3433762"/>
              <a:gd name="connsiteX1" fmla="*/ 3433763 w 3433763"/>
              <a:gd name="connsiteY1" fmla="*/ 0 h 3433762"/>
              <a:gd name="connsiteX2" fmla="*/ 3433763 w 3433763"/>
              <a:gd name="connsiteY2" fmla="*/ 3433763 h 3433762"/>
              <a:gd name="connsiteX3" fmla="*/ 0 w 3433763"/>
              <a:gd name="connsiteY3" fmla="*/ 0 h 3433762"/>
            </a:gdLst>
            <a:ahLst/>
            <a:cxnLst>
              <a:cxn ang="0">
                <a:pos x="connsiteX0" y="connsiteY0"/>
              </a:cxn>
              <a:cxn ang="0">
                <a:pos x="connsiteX1" y="connsiteY1"/>
              </a:cxn>
              <a:cxn ang="0">
                <a:pos x="connsiteX2" y="connsiteY2"/>
              </a:cxn>
              <a:cxn ang="0">
                <a:pos x="connsiteX3" y="connsiteY3"/>
              </a:cxn>
            </a:cxnLst>
            <a:rect l="l" t="t" r="r" b="b"/>
            <a:pathLst>
              <a:path w="3433763" h="3433762">
                <a:moveTo>
                  <a:pt x="0" y="0"/>
                </a:moveTo>
                <a:lnTo>
                  <a:pt x="3433763" y="0"/>
                </a:lnTo>
                <a:lnTo>
                  <a:pt x="3433763" y="3433763"/>
                </a:lnTo>
                <a:cubicBezTo>
                  <a:pt x="1537383" y="3433763"/>
                  <a:pt x="0" y="1896380"/>
                  <a:pt x="0" y="0"/>
                </a:cubicBezTo>
                <a:close/>
              </a:path>
            </a:pathLst>
          </a:custGeom>
          <a:solidFill>
            <a:schemeClr val="accent2"/>
          </a:solidFill>
          <a:ln w="4756" cap="flat">
            <a:noFill/>
            <a:prstDash val="solid"/>
            <a:miter/>
          </a:ln>
        </p:spPr>
        <p:txBody>
          <a:bodyPr rtlCol="0" anchor="ctr"/>
          <a:lstStyle>
            <a:defPPr>
              <a:defRPr lang="it-IT"/>
            </a:defPPr>
          </a:lstStyle>
          <a:p>
            <a:pPr rtl="0"/>
            <a:endParaRPr lang="it-IT" dirty="0"/>
          </a:p>
        </p:txBody>
      </p:sp>
      <p:sp>
        <p:nvSpPr>
          <p:cNvPr id="26" name="Immagine 4" descr="preencoded.png">
            <a:extLst>
              <a:ext uri="{FF2B5EF4-FFF2-40B4-BE49-F238E27FC236}">
                <a16:creationId xmlns:a16="http://schemas.microsoft.com/office/drawing/2014/main" id="{9019DA73-2516-F3D2-ECDB-620C90483DB3}"/>
              </a:ext>
            </a:extLst>
          </p:cNvPr>
          <p:cNvSpPr/>
          <p:nvPr/>
        </p:nvSpPr>
        <p:spPr>
          <a:xfrm flipV="1">
            <a:off x="9991725" y="1247775"/>
            <a:ext cx="2200275" cy="2181225"/>
          </a:xfrm>
          <a:custGeom>
            <a:avLst/>
            <a:gdLst>
              <a:gd name="connsiteX0" fmla="*/ 0 w 2200275"/>
              <a:gd name="connsiteY0" fmla="*/ 0 h 2181225"/>
              <a:gd name="connsiteX1" fmla="*/ 2200275 w 2200275"/>
              <a:gd name="connsiteY1" fmla="*/ 2181225 h 2181225"/>
              <a:gd name="connsiteX2" fmla="*/ 2200275 w 2200275"/>
              <a:gd name="connsiteY2" fmla="*/ 0 h 2181225"/>
              <a:gd name="connsiteX3" fmla="*/ 0 w 2200275"/>
              <a:gd name="connsiteY3" fmla="*/ 0 h 2181225"/>
            </a:gdLst>
            <a:ahLst/>
            <a:cxnLst>
              <a:cxn ang="0">
                <a:pos x="connsiteX0" y="connsiteY0"/>
              </a:cxn>
              <a:cxn ang="0">
                <a:pos x="connsiteX1" y="connsiteY1"/>
              </a:cxn>
              <a:cxn ang="0">
                <a:pos x="connsiteX2" y="connsiteY2"/>
              </a:cxn>
              <a:cxn ang="0">
                <a:pos x="connsiteX3" y="connsiteY3"/>
              </a:cxn>
            </a:cxnLst>
            <a:rect l="l" t="t" r="r" b="b"/>
            <a:pathLst>
              <a:path w="2200275" h="2181225">
                <a:moveTo>
                  <a:pt x="0" y="0"/>
                </a:moveTo>
                <a:cubicBezTo>
                  <a:pt x="0" y="1204689"/>
                  <a:pt x="985061" y="2181225"/>
                  <a:pt x="2200275" y="2181225"/>
                </a:cubicBezTo>
                <a:lnTo>
                  <a:pt x="2200275" y="0"/>
                </a:lnTo>
                <a:lnTo>
                  <a:pt x="0" y="0"/>
                </a:lnTo>
                <a:close/>
              </a:path>
            </a:pathLst>
          </a:custGeom>
          <a:solidFill>
            <a:schemeClr val="accent4"/>
          </a:solidFill>
          <a:ln w="4763" cap="flat">
            <a:noFill/>
            <a:prstDash val="solid"/>
            <a:miter/>
          </a:ln>
        </p:spPr>
        <p:txBody>
          <a:bodyPr rtlCol="0" anchor="ctr"/>
          <a:lstStyle>
            <a:defPPr>
              <a:defRPr lang="it-IT"/>
            </a:defPPr>
          </a:lstStyle>
          <a:p>
            <a:pPr rtl="0"/>
            <a:endParaRPr lang="it-IT" dirty="0"/>
          </a:p>
        </p:txBody>
      </p:sp>
      <p:sp>
        <p:nvSpPr>
          <p:cNvPr id="53" name="Immagine 7" descr="preencoded.png">
            <a:extLst>
              <a:ext uri="{FF2B5EF4-FFF2-40B4-BE49-F238E27FC236}">
                <a16:creationId xmlns:a16="http://schemas.microsoft.com/office/drawing/2014/main" id="{FEA70E9F-C506-413C-11EF-5915A2296643}"/>
              </a:ext>
            </a:extLst>
          </p:cNvPr>
          <p:cNvSpPr/>
          <p:nvPr/>
        </p:nvSpPr>
        <p:spPr>
          <a:xfrm flipV="1">
            <a:off x="-20086" y="4580051"/>
            <a:ext cx="2277948" cy="2277948"/>
          </a:xfrm>
          <a:custGeom>
            <a:avLst/>
            <a:gdLst>
              <a:gd name="connsiteX0" fmla="*/ 0 w 2277948"/>
              <a:gd name="connsiteY0" fmla="*/ 2277948 h 2277948"/>
              <a:gd name="connsiteX1" fmla="*/ 2277948 w 2277948"/>
              <a:gd name="connsiteY1" fmla="*/ 0 h 2277948"/>
              <a:gd name="connsiteX2" fmla="*/ 0 w 2277948"/>
              <a:gd name="connsiteY2" fmla="*/ 0 h 2277948"/>
              <a:gd name="connsiteX3" fmla="*/ 0 w 2277948"/>
              <a:gd name="connsiteY3" fmla="*/ 2277948 h 2277948"/>
            </a:gdLst>
            <a:ahLst/>
            <a:cxnLst>
              <a:cxn ang="0">
                <a:pos x="connsiteX0" y="connsiteY0"/>
              </a:cxn>
              <a:cxn ang="0">
                <a:pos x="connsiteX1" y="connsiteY1"/>
              </a:cxn>
              <a:cxn ang="0">
                <a:pos x="connsiteX2" y="connsiteY2"/>
              </a:cxn>
              <a:cxn ang="0">
                <a:pos x="connsiteX3" y="connsiteY3"/>
              </a:cxn>
            </a:cxnLst>
            <a:rect l="l" t="t" r="r" b="b"/>
            <a:pathLst>
              <a:path w="2277948" h="2277948">
                <a:moveTo>
                  <a:pt x="0" y="2277948"/>
                </a:moveTo>
                <a:cubicBezTo>
                  <a:pt x="1258034" y="2277948"/>
                  <a:pt x="2277948" y="1258034"/>
                  <a:pt x="2277948" y="0"/>
                </a:cubicBezTo>
                <a:lnTo>
                  <a:pt x="0" y="0"/>
                </a:lnTo>
                <a:lnTo>
                  <a:pt x="0" y="2277948"/>
                </a:lnTo>
                <a:close/>
              </a:path>
            </a:pathLst>
          </a:custGeom>
          <a:solidFill>
            <a:schemeClr val="accent4"/>
          </a:solidFill>
          <a:ln w="5083" cap="flat">
            <a:noFill/>
            <a:prstDash val="solid"/>
            <a:miter/>
          </a:ln>
        </p:spPr>
        <p:txBody>
          <a:bodyPr rtlCol="0" anchor="ctr"/>
          <a:lstStyle>
            <a:defPPr>
              <a:defRPr lang="it-IT"/>
            </a:defPPr>
          </a:lstStyle>
          <a:p>
            <a:pPr rtl="0"/>
            <a:endParaRPr lang="it-IT" dirty="0"/>
          </a:p>
        </p:txBody>
      </p:sp>
      <p:pic>
        <p:nvPicPr>
          <p:cNvPr id="21" name="Immagine 2" descr="preencoded.png">
            <a:extLst>
              <a:ext uri="{FF2B5EF4-FFF2-40B4-BE49-F238E27FC236}">
                <a16:creationId xmlns:a16="http://schemas.microsoft.com/office/drawing/2014/main" id="{A8B7F1F1-806C-8D65-7340-220A0C4653C8}"/>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9991886" y="3441269"/>
            <a:ext cx="2200114" cy="2200114"/>
          </a:xfrm>
          <a:prstGeom prst="rect">
            <a:avLst/>
          </a:prstGeom>
        </p:spPr>
      </p:pic>
      <p:sp>
        <p:nvSpPr>
          <p:cNvPr id="54" name="Immagine 2" descr="preencoded.png">
            <a:extLst>
              <a:ext uri="{FF2B5EF4-FFF2-40B4-BE49-F238E27FC236}">
                <a16:creationId xmlns:a16="http://schemas.microsoft.com/office/drawing/2014/main" id="{F19C81EC-0322-58A2-C455-6E2C84D1E6E8}"/>
              </a:ext>
            </a:extLst>
          </p:cNvPr>
          <p:cNvSpPr/>
          <p:nvPr/>
        </p:nvSpPr>
        <p:spPr>
          <a:xfrm>
            <a:off x="1707959" y="5667616"/>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defPPr>
              <a:defRPr lang="it-IT"/>
            </a:defPPr>
          </a:lstStyle>
          <a:p>
            <a:pPr rtl="0"/>
            <a:endParaRPr lang="it-IT" dirty="0"/>
          </a:p>
        </p:txBody>
      </p:sp>
      <p:sp>
        <p:nvSpPr>
          <p:cNvPr id="2" name="Titolo 1"/>
          <p:cNvSpPr>
            <a:spLocks noGrp="1"/>
          </p:cNvSpPr>
          <p:nvPr>
            <p:ph type="title"/>
          </p:nvPr>
        </p:nvSpPr>
        <p:spPr>
          <a:xfrm>
            <a:off x="1508760" y="1883664"/>
            <a:ext cx="6766560" cy="768096"/>
          </a:xfrm>
        </p:spPr>
        <p:txBody>
          <a:bodyPr rtlCol="0">
            <a:noAutofit/>
          </a:bodyPr>
          <a:lstStyle>
            <a:lvl1pPr algn="l">
              <a:lnSpc>
                <a:spcPct val="100000"/>
              </a:lnSpc>
              <a:defRPr lang="it-IT" b="1"/>
            </a:lvl1pPr>
          </a:lstStyle>
          <a:p>
            <a:pPr rtl="0"/>
            <a:r>
              <a:rPr lang="it-IT"/>
              <a:t>Fare clic per modificare lo stile del titolo dello schema</a:t>
            </a:r>
          </a:p>
        </p:txBody>
      </p:sp>
      <p:sp>
        <p:nvSpPr>
          <p:cNvPr id="3" name="Segnaposto contenuto 2"/>
          <p:cNvSpPr>
            <a:spLocks noGrp="1"/>
          </p:cNvSpPr>
          <p:nvPr>
            <p:ph idx="1"/>
          </p:nvPr>
        </p:nvSpPr>
        <p:spPr>
          <a:xfrm>
            <a:off x="1508760" y="2837688"/>
            <a:ext cx="5879592" cy="2700528"/>
          </a:xfrm>
        </p:spPr>
        <p:txBody>
          <a:bodyPr rtlCol="0">
            <a:noAutofit/>
          </a:bodyPr>
          <a:lstStyle>
            <a:lvl1pPr marL="0" indent="0">
              <a:buNone/>
              <a:defRPr lang="it-IT" sz="1500"/>
            </a:lvl1pPr>
            <a:lvl2pPr>
              <a:defRPr lang="it-IT" sz="1500"/>
            </a:lvl2pPr>
            <a:lvl3pPr>
              <a:defRPr lang="it-IT" sz="1500"/>
            </a:lvl3pPr>
            <a:lvl4pPr>
              <a:defRPr lang="it-IT" sz="1500"/>
            </a:lvl4pPr>
            <a:lvl5pPr>
              <a:defRPr lang="it-IT" sz="1500"/>
            </a:lvl5pPr>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6" name="Segnaposto numero diapositiva 5"/>
          <p:cNvSpPr>
            <a:spLocks noGrp="1"/>
          </p:cNvSpPr>
          <p:nvPr>
            <p:ph type="sldNum" sz="quarter" idx="12"/>
          </p:nvPr>
        </p:nvSpPr>
        <p:spPr/>
        <p:txBody>
          <a:bodyPr rtlCol="0">
            <a:noAutofit/>
          </a:bodyPr>
          <a:lstStyle>
            <a:defPPr>
              <a:defRPr lang="it-IT"/>
            </a:defPPr>
          </a:lstStyle>
          <a:p>
            <a:pPr rtl="0"/>
            <a:fld id="{48F63A3B-78C7-47BE-AE5E-E10140E04643}" type="slidenum">
              <a:rPr lang="it-IT" dirty="0"/>
              <a:t>‹#›</a:t>
            </a:fld>
            <a:endParaRPr lang="it-IT" dirty="0"/>
          </a:p>
        </p:txBody>
      </p:sp>
      <p:sp>
        <p:nvSpPr>
          <p:cNvPr id="4" name="Segnaposto piè di pagina 3">
            <a:extLst>
              <a:ext uri="{FF2B5EF4-FFF2-40B4-BE49-F238E27FC236}">
                <a16:creationId xmlns:a16="http://schemas.microsoft.com/office/drawing/2014/main" id="{E1F9FD95-086F-282B-820C-8CDAD4A6EEB6}"/>
              </a:ext>
            </a:extLst>
          </p:cNvPr>
          <p:cNvSpPr>
            <a:spLocks noGrp="1"/>
          </p:cNvSpPr>
          <p:nvPr>
            <p:ph type="ftr" sz="quarter" idx="13"/>
          </p:nvPr>
        </p:nvSpPr>
        <p:spPr/>
        <p:txBody>
          <a:bodyPr rtlCol="0"/>
          <a:lstStyle>
            <a:defPPr>
              <a:defRPr lang="it-IT"/>
            </a:defPPr>
          </a:lstStyle>
          <a:p>
            <a:pPr rtl="0"/>
            <a:r>
              <a:rPr lang="it-IT"/>
              <a:t>Titolo presentazione</a:t>
            </a:r>
            <a:endParaRPr lang="it-IT" dirty="0"/>
          </a:p>
        </p:txBody>
      </p:sp>
    </p:spTree>
    <p:extLst>
      <p:ext uri="{BB962C8B-B14F-4D97-AF65-F5344CB8AC3E}">
        <p14:creationId xmlns:p14="http://schemas.microsoft.com/office/powerpoint/2010/main" val="42484857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hiusura">
    <p:bg>
      <p:bgPr>
        <a:solidFill>
          <a:schemeClr val="accent6"/>
        </a:solidFill>
        <a:effectLst/>
      </p:bgPr>
    </p:bg>
    <p:spTree>
      <p:nvGrpSpPr>
        <p:cNvPr id="1" name=""/>
        <p:cNvGrpSpPr/>
        <p:nvPr/>
      </p:nvGrpSpPr>
      <p:grpSpPr>
        <a:xfrm>
          <a:off x="0" y="0"/>
          <a:ext cx="0" cy="0"/>
          <a:chOff x="0" y="0"/>
          <a:chExt cx="0" cy="0"/>
        </a:xfrm>
      </p:grpSpPr>
      <p:sp>
        <p:nvSpPr>
          <p:cNvPr id="13" name="Figura a mano libera: Forma 12">
            <a:extLst>
              <a:ext uri="{FF2B5EF4-FFF2-40B4-BE49-F238E27FC236}">
                <a16:creationId xmlns:a16="http://schemas.microsoft.com/office/drawing/2014/main" id="{AEF1F750-031C-BDB7-BD7B-9CBE17406FDB}"/>
              </a:ext>
            </a:extLst>
          </p:cNvPr>
          <p:cNvSpPr/>
          <p:nvPr userDrawn="1"/>
        </p:nvSpPr>
        <p:spPr>
          <a:xfrm>
            <a:off x="0" y="0"/>
            <a:ext cx="8948738" cy="6858000"/>
          </a:xfrm>
          <a:custGeom>
            <a:avLst/>
            <a:gdLst>
              <a:gd name="connsiteX0" fmla="*/ 0 w 8948738"/>
              <a:gd name="connsiteY0" fmla="*/ 0 h 6858000"/>
              <a:gd name="connsiteX1" fmla="*/ 5932941 w 8948738"/>
              <a:gd name="connsiteY1" fmla="*/ 0 h 6858000"/>
              <a:gd name="connsiteX2" fmla="*/ 6047310 w 8948738"/>
              <a:gd name="connsiteY2" fmla="*/ 14613 h 6858000"/>
              <a:gd name="connsiteX3" fmla="*/ 8948738 w 8948738"/>
              <a:gd name="connsiteY3" fmla="*/ 3416480 h 6858000"/>
              <a:gd name="connsiteX4" fmla="*/ 5702202 w 8948738"/>
              <a:gd name="connsiteY4" fmla="*/ 6853523 h 6858000"/>
              <a:gd name="connsiteX5" fmla="*/ 5526113 w 8948738"/>
              <a:gd name="connsiteY5" fmla="*/ 6858000 h 6858000"/>
              <a:gd name="connsiteX6" fmla="*/ 0 w 894873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48738" h="6858000">
                <a:moveTo>
                  <a:pt x="0" y="0"/>
                </a:moveTo>
                <a:lnTo>
                  <a:pt x="5932941" y="0"/>
                </a:lnTo>
                <a:lnTo>
                  <a:pt x="6047310" y="14613"/>
                </a:lnTo>
                <a:cubicBezTo>
                  <a:pt x="7690210" y="267026"/>
                  <a:pt x="8948738" y="1693971"/>
                  <a:pt x="8948738" y="3416480"/>
                </a:cubicBezTo>
                <a:cubicBezTo>
                  <a:pt x="8948738" y="5257788"/>
                  <a:pt x="7510634" y="6761349"/>
                  <a:pt x="5702202" y="6853523"/>
                </a:cubicBezTo>
                <a:lnTo>
                  <a:pt x="5526113" y="6858000"/>
                </a:lnTo>
                <a:lnTo>
                  <a:pt x="0" y="6858000"/>
                </a:lnTo>
                <a:close/>
              </a:path>
            </a:pathLst>
          </a:custGeom>
          <a:solidFill>
            <a:schemeClr val="bg1"/>
          </a:solidFill>
          <a:ln w="4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it-IT"/>
            </a:defPPr>
          </a:lstStyle>
          <a:p>
            <a:pPr lvl="0" rtl="0"/>
            <a:endParaRPr lang="it-IT" dirty="0">
              <a:solidFill>
                <a:schemeClr val="tx1"/>
              </a:solidFill>
            </a:endParaRPr>
          </a:p>
        </p:txBody>
      </p:sp>
      <p:sp>
        <p:nvSpPr>
          <p:cNvPr id="19" name="Figura a mano libera: Forma 18" descr="preencoded.png">
            <a:extLst>
              <a:ext uri="{FF2B5EF4-FFF2-40B4-BE49-F238E27FC236}">
                <a16:creationId xmlns:a16="http://schemas.microsoft.com/office/drawing/2014/main" id="{FEB515B5-2D9F-58E1-6E3C-CCBF105D891E}"/>
              </a:ext>
            </a:extLst>
          </p:cNvPr>
          <p:cNvSpPr/>
          <p:nvPr userDrawn="1"/>
        </p:nvSpPr>
        <p:spPr>
          <a:xfrm>
            <a:off x="7538626" y="13142"/>
            <a:ext cx="4653374" cy="6831717"/>
          </a:xfrm>
          <a:custGeom>
            <a:avLst/>
            <a:gdLst>
              <a:gd name="connsiteX0" fmla="*/ 3416476 w 4653374"/>
              <a:gd name="connsiteY0" fmla="*/ 0 h 6831717"/>
              <a:gd name="connsiteX1" fmla="*/ 4653374 w 4653374"/>
              <a:gd name="connsiteY1" fmla="*/ 0 h 6831717"/>
              <a:gd name="connsiteX2" fmla="*/ 4653374 w 4653374"/>
              <a:gd name="connsiteY2" fmla="*/ 6831717 h 6831717"/>
              <a:gd name="connsiteX3" fmla="*/ 3416476 w 4653374"/>
              <a:gd name="connsiteY3" fmla="*/ 6831717 h 6831717"/>
              <a:gd name="connsiteX4" fmla="*/ 0 w 4653374"/>
              <a:gd name="connsiteY4" fmla="*/ 3415863 h 6831717"/>
              <a:gd name="connsiteX5" fmla="*/ 3416476 w 4653374"/>
              <a:gd name="connsiteY5" fmla="*/ 0 h 68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53374" h="6831717">
                <a:moveTo>
                  <a:pt x="3416476" y="0"/>
                </a:moveTo>
                <a:lnTo>
                  <a:pt x="4653374" y="0"/>
                </a:lnTo>
                <a:lnTo>
                  <a:pt x="4653374" y="6831717"/>
                </a:lnTo>
                <a:lnTo>
                  <a:pt x="3416476" y="6831717"/>
                </a:lnTo>
                <a:cubicBezTo>
                  <a:pt x="1529612" y="6831717"/>
                  <a:pt x="0" y="5302406"/>
                  <a:pt x="0" y="3415863"/>
                </a:cubicBezTo>
                <a:cubicBezTo>
                  <a:pt x="0" y="1529335"/>
                  <a:pt x="1529607" y="0"/>
                  <a:pt x="3416476" y="0"/>
                </a:cubicBezTo>
                <a:close/>
              </a:path>
            </a:pathLst>
          </a:custGeom>
          <a:solidFill>
            <a:schemeClr val="accent1"/>
          </a:solidFill>
          <a:ln w="4777" cap="flat">
            <a:noFill/>
            <a:prstDash val="solid"/>
            <a:miter/>
          </a:ln>
        </p:spPr>
        <p:txBody>
          <a:bodyPr rtlCol="0" anchor="ctr"/>
          <a:lstStyle>
            <a:defPPr>
              <a:defRPr lang="it-IT"/>
            </a:defPPr>
          </a:lstStyle>
          <a:p>
            <a:pPr rtl="0"/>
            <a:endParaRPr lang="it-IT" dirty="0"/>
          </a:p>
        </p:txBody>
      </p:sp>
      <p:pic>
        <p:nvPicPr>
          <p:cNvPr id="9" name="Immagine 2" descr="preencoded.png">
            <a:extLst>
              <a:ext uri="{FF2B5EF4-FFF2-40B4-BE49-F238E27FC236}">
                <a16:creationId xmlns:a16="http://schemas.microsoft.com/office/drawing/2014/main" id="{5CCFEDF9-5B69-87BA-8A33-35033DA4013F}"/>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737234" y="-25041"/>
            <a:ext cx="3432191" cy="3432191"/>
          </a:xfrm>
          <a:prstGeom prst="rect">
            <a:avLst/>
          </a:prstGeom>
        </p:spPr>
      </p:pic>
      <p:sp>
        <p:nvSpPr>
          <p:cNvPr id="2" name="Titolo 1"/>
          <p:cNvSpPr>
            <a:spLocks noGrp="1"/>
          </p:cNvSpPr>
          <p:nvPr>
            <p:ph type="ctrTitle"/>
          </p:nvPr>
        </p:nvSpPr>
        <p:spPr>
          <a:xfrm>
            <a:off x="1527048" y="1975104"/>
            <a:ext cx="4169664" cy="667512"/>
          </a:xfrm>
        </p:spPr>
        <p:txBody>
          <a:bodyPr tIns="0" rtlCol="0" anchor="ctr">
            <a:noAutofit/>
          </a:bodyPr>
          <a:lstStyle>
            <a:lvl1pPr algn="l">
              <a:defRPr lang="it-IT" sz="4400"/>
            </a:lvl1pPr>
          </a:lstStyle>
          <a:p>
            <a:pPr rtl="0"/>
            <a:r>
              <a:rPr lang="it-IT"/>
              <a:t>Fare clic per modificare lo stile del titolo dello schema</a:t>
            </a:r>
          </a:p>
        </p:txBody>
      </p:sp>
      <p:sp>
        <p:nvSpPr>
          <p:cNvPr id="3" name="Sottotitolo 2"/>
          <p:cNvSpPr>
            <a:spLocks noGrp="1"/>
          </p:cNvSpPr>
          <p:nvPr>
            <p:ph type="subTitle" idx="1"/>
          </p:nvPr>
        </p:nvSpPr>
        <p:spPr>
          <a:xfrm>
            <a:off x="1545336" y="2846832"/>
            <a:ext cx="4169664" cy="2176272"/>
          </a:xfrm>
        </p:spPr>
        <p:txBody>
          <a:bodyPr lIns="91440" tIns="0" rIns="91440" bIns="0" rtlCol="0">
            <a:noAutofit/>
          </a:bodyPr>
          <a:lstStyle>
            <a:lvl1pPr marL="0" indent="0" algn="l">
              <a:spcBef>
                <a:spcPts val="576"/>
              </a:spcBef>
              <a:buNone/>
              <a:defRPr lang="it-IT" sz="2400"/>
            </a:lvl1pPr>
            <a:lvl2pPr marL="457200" indent="0" algn="ctr">
              <a:buNone/>
              <a:defRPr lang="it-IT" sz="2000"/>
            </a:lvl2pPr>
            <a:lvl3pPr marL="914400" indent="0" algn="ctr">
              <a:buNone/>
              <a:defRPr lang="it-IT" sz="1800"/>
            </a:lvl3pPr>
            <a:lvl4pPr marL="1371600" indent="0" algn="ctr">
              <a:buNone/>
              <a:defRPr lang="it-IT" sz="1600"/>
            </a:lvl4pPr>
            <a:lvl5pPr marL="1828800" indent="0" algn="ctr">
              <a:buNone/>
              <a:defRPr lang="it-IT" sz="1600"/>
            </a:lvl5pPr>
            <a:lvl6pPr marL="2286000" indent="0" algn="ctr">
              <a:buNone/>
              <a:defRPr lang="it-IT" sz="1600"/>
            </a:lvl6pPr>
            <a:lvl7pPr marL="2743200" indent="0" algn="ctr">
              <a:buNone/>
              <a:defRPr lang="it-IT" sz="1600"/>
            </a:lvl7pPr>
            <a:lvl8pPr marL="3200400" indent="0" algn="ctr">
              <a:buNone/>
              <a:defRPr lang="it-IT" sz="1600"/>
            </a:lvl8pPr>
            <a:lvl9pPr marL="3657600" indent="0" algn="ctr">
              <a:buNone/>
              <a:defRPr lang="it-IT" sz="1600"/>
            </a:lvl9pPr>
          </a:lstStyle>
          <a:p>
            <a:pPr rtl="0"/>
            <a:r>
              <a:rPr lang="it-IT"/>
              <a:t>Fare clic per modificare lo stile del sottotitolo dello schema</a:t>
            </a:r>
          </a:p>
        </p:txBody>
      </p:sp>
    </p:spTree>
    <p:extLst>
      <p:ext uri="{BB962C8B-B14F-4D97-AF65-F5344CB8AC3E}">
        <p14:creationId xmlns:p14="http://schemas.microsoft.com/office/powerpoint/2010/main" val="2372898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9" name="Immagine 0" descr="preencoded.png">
            <a:extLst>
              <a:ext uri="{FF2B5EF4-FFF2-40B4-BE49-F238E27FC236}">
                <a16:creationId xmlns:a16="http://schemas.microsoft.com/office/drawing/2014/main" id="{8D5D10FF-3DE5-39CA-FA9A-29A09DC47BFC}"/>
              </a:ext>
            </a:extLst>
          </p:cNvPr>
          <p:cNvSpPr/>
          <p:nvPr userDrawn="1"/>
        </p:nvSpPr>
        <p:spPr>
          <a:xfrm>
            <a:off x="-5568" y="-2784"/>
            <a:ext cx="3443288" cy="6891337"/>
          </a:xfrm>
          <a:custGeom>
            <a:avLst/>
            <a:gdLst>
              <a:gd name="connsiteX0" fmla="*/ 3443288 w 3443288"/>
              <a:gd name="connsiteY0" fmla="*/ 0 h 6891337"/>
              <a:gd name="connsiteX1" fmla="*/ 0 w 3443288"/>
              <a:gd name="connsiteY1" fmla="*/ 0 h 6891337"/>
              <a:gd name="connsiteX2" fmla="*/ 0 w 3443288"/>
              <a:gd name="connsiteY2" fmla="*/ 6891338 h 6891337"/>
              <a:gd name="connsiteX3" fmla="*/ 3443288 w 3443288"/>
              <a:gd name="connsiteY3" fmla="*/ 6891338 h 6891337"/>
              <a:gd name="connsiteX4" fmla="*/ 3443288 w 3443288"/>
              <a:gd name="connsiteY4" fmla="*/ 0 h 6891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6891337">
                <a:moveTo>
                  <a:pt x="3443288" y="0"/>
                </a:moveTo>
                <a:lnTo>
                  <a:pt x="0" y="0"/>
                </a:lnTo>
                <a:lnTo>
                  <a:pt x="0" y="6891338"/>
                </a:lnTo>
                <a:lnTo>
                  <a:pt x="3443288" y="6891338"/>
                </a:lnTo>
                <a:lnTo>
                  <a:pt x="3443288" y="0"/>
                </a:lnTo>
                <a:close/>
              </a:path>
            </a:pathLst>
          </a:custGeom>
          <a:solidFill>
            <a:schemeClr val="accent3"/>
          </a:solidFill>
          <a:ln w="4756" cap="flat">
            <a:noFill/>
            <a:prstDash val="solid"/>
            <a:miter/>
          </a:ln>
        </p:spPr>
        <p:txBody>
          <a:bodyPr rtlCol="0" anchor="ctr">
            <a:noAutofit/>
          </a:bodyPr>
          <a:lstStyle>
            <a:defPPr>
              <a:defRPr lang="it-IT"/>
            </a:defPPr>
          </a:lstStyle>
          <a:p>
            <a:pPr rtl="0"/>
            <a:endParaRPr lang="it-IT" dirty="0"/>
          </a:p>
        </p:txBody>
      </p:sp>
      <p:pic>
        <p:nvPicPr>
          <p:cNvPr id="11" name="Immagine 1" descr="preencoded.png">
            <a:extLst>
              <a:ext uri="{FF2B5EF4-FFF2-40B4-BE49-F238E27FC236}">
                <a16:creationId xmlns:a16="http://schemas.microsoft.com/office/drawing/2014/main" id="{BFA89E6A-8342-AE30-45E0-BC1DFE3276CC}"/>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03311" y="-2784"/>
            <a:ext cx="1734410" cy="5167313"/>
          </a:xfrm>
          <a:prstGeom prst="rect">
            <a:avLst/>
          </a:prstGeom>
        </p:spPr>
      </p:pic>
      <p:sp>
        <p:nvSpPr>
          <p:cNvPr id="13" name="Figura a mano libera: Forma 12">
            <a:extLst>
              <a:ext uri="{FF2B5EF4-FFF2-40B4-BE49-F238E27FC236}">
                <a16:creationId xmlns:a16="http://schemas.microsoft.com/office/drawing/2014/main" id="{A08309FA-889A-E2F2-1EDA-F872245F5FDF}"/>
              </a:ext>
            </a:extLst>
          </p:cNvPr>
          <p:cNvSpPr/>
          <p:nvPr userDrawn="1"/>
        </p:nvSpPr>
        <p:spPr>
          <a:xfrm>
            <a:off x="1721621" y="-2784"/>
            <a:ext cx="1716115" cy="1720853"/>
          </a:xfrm>
          <a:custGeom>
            <a:avLst/>
            <a:gdLst>
              <a:gd name="connsiteX0" fmla="*/ 93358 w 1716115"/>
              <a:gd name="connsiteY0" fmla="*/ 0 h 1720853"/>
              <a:gd name="connsiteX1" fmla="*/ 110348 w 1716115"/>
              <a:gd name="connsiteY1" fmla="*/ 0 h 1720853"/>
              <a:gd name="connsiteX2" fmla="*/ 1716029 w 1716115"/>
              <a:gd name="connsiteY2" fmla="*/ 1610112 h 1720853"/>
              <a:gd name="connsiteX3" fmla="*/ 1716029 w 1716115"/>
              <a:gd name="connsiteY3" fmla="*/ 1627151 h 1720853"/>
              <a:gd name="connsiteX4" fmla="*/ 1716115 w 1716115"/>
              <a:gd name="connsiteY4" fmla="*/ 1627237 h 1720853"/>
              <a:gd name="connsiteX5" fmla="*/ 93358 w 1716115"/>
              <a:gd name="connsiteY5" fmla="*/ 0 h 1720853"/>
              <a:gd name="connsiteX6" fmla="*/ 0 w 1716115"/>
              <a:gd name="connsiteY6" fmla="*/ 0 h 1720853"/>
              <a:gd name="connsiteX7" fmla="*/ 16989 w 1716115"/>
              <a:gd name="connsiteY7" fmla="*/ 0 h 1720853"/>
              <a:gd name="connsiteX8" fmla="*/ 1716114 w 1716115"/>
              <a:gd name="connsiteY8" fmla="*/ 1703814 h 1720853"/>
              <a:gd name="connsiteX9" fmla="*/ 1716114 w 1716115"/>
              <a:gd name="connsiteY9" fmla="*/ 1720853 h 1720853"/>
              <a:gd name="connsiteX10" fmla="*/ 0 w 1716115"/>
              <a:gd name="connsiteY10" fmla="*/ 0 h 1720853"/>
              <a:gd name="connsiteX11" fmla="*/ 186798 w 1716115"/>
              <a:gd name="connsiteY11" fmla="*/ 0 h 1720853"/>
              <a:gd name="connsiteX12" fmla="*/ 203788 w 1716115"/>
              <a:gd name="connsiteY12" fmla="*/ 0 h 1720853"/>
              <a:gd name="connsiteX13" fmla="*/ 1716109 w 1716115"/>
              <a:gd name="connsiteY13" fmla="*/ 1516501 h 1720853"/>
              <a:gd name="connsiteX14" fmla="*/ 1716109 w 1716115"/>
              <a:gd name="connsiteY14" fmla="*/ 1533535 h 1720853"/>
              <a:gd name="connsiteX15" fmla="*/ 186798 w 1716115"/>
              <a:gd name="connsiteY15" fmla="*/ 0 h 1720853"/>
              <a:gd name="connsiteX16" fmla="*/ 280155 w 1716115"/>
              <a:gd name="connsiteY16" fmla="*/ 0 h 1720853"/>
              <a:gd name="connsiteX17" fmla="*/ 297145 w 1716115"/>
              <a:gd name="connsiteY17" fmla="*/ 0 h 1720853"/>
              <a:gd name="connsiteX18" fmla="*/ 1716114 w 1716115"/>
              <a:gd name="connsiteY18" fmla="*/ 1422885 h 1720853"/>
              <a:gd name="connsiteX19" fmla="*/ 1716114 w 1716115"/>
              <a:gd name="connsiteY19" fmla="*/ 1439924 h 1720853"/>
              <a:gd name="connsiteX20" fmla="*/ 280155 w 1716115"/>
              <a:gd name="connsiteY20" fmla="*/ 0 h 1720853"/>
              <a:gd name="connsiteX21" fmla="*/ 373512 w 1716115"/>
              <a:gd name="connsiteY21" fmla="*/ 0 h 1720853"/>
              <a:gd name="connsiteX22" fmla="*/ 390502 w 1716115"/>
              <a:gd name="connsiteY22" fmla="*/ 0 h 1720853"/>
              <a:gd name="connsiteX23" fmla="*/ 1716029 w 1716115"/>
              <a:gd name="connsiteY23" fmla="*/ 1329184 h 1720853"/>
              <a:gd name="connsiteX24" fmla="*/ 1716029 w 1716115"/>
              <a:gd name="connsiteY24" fmla="*/ 1346223 h 1720853"/>
              <a:gd name="connsiteX25" fmla="*/ 1716114 w 1716115"/>
              <a:gd name="connsiteY25" fmla="*/ 1346308 h 1720853"/>
              <a:gd name="connsiteX26" fmla="*/ 373512 w 1716115"/>
              <a:gd name="connsiteY26" fmla="*/ 0 h 1720853"/>
              <a:gd name="connsiteX27" fmla="*/ 466953 w 1716115"/>
              <a:gd name="connsiteY27" fmla="*/ 0 h 1720853"/>
              <a:gd name="connsiteX28" fmla="*/ 483944 w 1716115"/>
              <a:gd name="connsiteY28" fmla="*/ 0 h 1720853"/>
              <a:gd name="connsiteX29" fmla="*/ 1716110 w 1716115"/>
              <a:gd name="connsiteY29" fmla="*/ 1235573 h 1720853"/>
              <a:gd name="connsiteX30" fmla="*/ 1716110 w 1716115"/>
              <a:gd name="connsiteY30" fmla="*/ 1252607 h 1720853"/>
              <a:gd name="connsiteX31" fmla="*/ 466953 w 1716115"/>
              <a:gd name="connsiteY31" fmla="*/ 0 h 1720853"/>
              <a:gd name="connsiteX32" fmla="*/ 560310 w 1716115"/>
              <a:gd name="connsiteY32" fmla="*/ 0 h 1720853"/>
              <a:gd name="connsiteX33" fmla="*/ 577297 w 1716115"/>
              <a:gd name="connsiteY33" fmla="*/ 0 h 1720853"/>
              <a:gd name="connsiteX34" fmla="*/ 1716109 w 1716115"/>
              <a:gd name="connsiteY34" fmla="*/ 1141957 h 1720853"/>
              <a:gd name="connsiteX35" fmla="*/ 1716109 w 1716115"/>
              <a:gd name="connsiteY35" fmla="*/ 1158991 h 1720853"/>
              <a:gd name="connsiteX36" fmla="*/ 560310 w 1716115"/>
              <a:gd name="connsiteY36" fmla="*/ 0 h 1720853"/>
              <a:gd name="connsiteX37" fmla="*/ 653668 w 1716115"/>
              <a:gd name="connsiteY37" fmla="*/ 0 h 1720853"/>
              <a:gd name="connsiteX38" fmla="*/ 670655 w 1716115"/>
              <a:gd name="connsiteY38" fmla="*/ 0 h 1720853"/>
              <a:gd name="connsiteX39" fmla="*/ 1716029 w 1716115"/>
              <a:gd name="connsiteY39" fmla="*/ 1048255 h 1720853"/>
              <a:gd name="connsiteX40" fmla="*/ 1716029 w 1716115"/>
              <a:gd name="connsiteY40" fmla="*/ 1065294 h 1720853"/>
              <a:gd name="connsiteX41" fmla="*/ 1716114 w 1716115"/>
              <a:gd name="connsiteY41" fmla="*/ 1065380 h 1720853"/>
              <a:gd name="connsiteX42" fmla="*/ 653668 w 1716115"/>
              <a:gd name="connsiteY42" fmla="*/ 0 h 1720853"/>
              <a:gd name="connsiteX43" fmla="*/ 747112 w 1716115"/>
              <a:gd name="connsiteY43" fmla="*/ 0 h 1720853"/>
              <a:gd name="connsiteX44" fmla="*/ 764104 w 1716115"/>
              <a:gd name="connsiteY44" fmla="*/ 0 h 1720853"/>
              <a:gd name="connsiteX45" fmla="*/ 1716115 w 1716115"/>
              <a:gd name="connsiteY45" fmla="*/ 954644 h 1720853"/>
              <a:gd name="connsiteX46" fmla="*/ 1716115 w 1716115"/>
              <a:gd name="connsiteY46" fmla="*/ 971678 h 1720853"/>
              <a:gd name="connsiteX47" fmla="*/ 747112 w 1716115"/>
              <a:gd name="connsiteY47" fmla="*/ 0 h 1720853"/>
              <a:gd name="connsiteX48" fmla="*/ 840465 w 1716115"/>
              <a:gd name="connsiteY48" fmla="*/ 0 h 1720853"/>
              <a:gd name="connsiteX49" fmla="*/ 857452 w 1716115"/>
              <a:gd name="connsiteY49" fmla="*/ 0 h 1720853"/>
              <a:gd name="connsiteX50" fmla="*/ 1716109 w 1716115"/>
              <a:gd name="connsiteY50" fmla="*/ 861028 h 1720853"/>
              <a:gd name="connsiteX51" fmla="*/ 1716109 w 1716115"/>
              <a:gd name="connsiteY51" fmla="*/ 878062 h 1720853"/>
              <a:gd name="connsiteX52" fmla="*/ 840465 w 1716115"/>
              <a:gd name="connsiteY52" fmla="*/ 0 h 1720853"/>
              <a:gd name="connsiteX53" fmla="*/ 933823 w 1716115"/>
              <a:gd name="connsiteY53" fmla="*/ 0 h 1720853"/>
              <a:gd name="connsiteX54" fmla="*/ 950810 w 1716115"/>
              <a:gd name="connsiteY54" fmla="*/ 0 h 1720853"/>
              <a:gd name="connsiteX55" fmla="*/ 1716114 w 1716115"/>
              <a:gd name="connsiteY55" fmla="*/ 767327 h 1720853"/>
              <a:gd name="connsiteX56" fmla="*/ 1716114 w 1716115"/>
              <a:gd name="connsiteY56" fmla="*/ 784366 h 1720853"/>
              <a:gd name="connsiteX57" fmla="*/ 1716114 w 1716115"/>
              <a:gd name="connsiteY57" fmla="*/ 784451 h 1720853"/>
              <a:gd name="connsiteX58" fmla="*/ 933823 w 1716115"/>
              <a:gd name="connsiteY58" fmla="*/ 0 h 1720853"/>
              <a:gd name="connsiteX59" fmla="*/ 1027262 w 1716115"/>
              <a:gd name="connsiteY59" fmla="*/ 0 h 1720853"/>
              <a:gd name="connsiteX60" fmla="*/ 1044254 w 1716115"/>
              <a:gd name="connsiteY60" fmla="*/ 0 h 1720853"/>
              <a:gd name="connsiteX61" fmla="*/ 1716110 w 1716115"/>
              <a:gd name="connsiteY61" fmla="*/ 673716 h 1720853"/>
              <a:gd name="connsiteX62" fmla="*/ 1716110 w 1716115"/>
              <a:gd name="connsiteY62" fmla="*/ 690750 h 1720853"/>
              <a:gd name="connsiteX63" fmla="*/ 1027262 w 1716115"/>
              <a:gd name="connsiteY63" fmla="*/ 0 h 1720853"/>
              <a:gd name="connsiteX64" fmla="*/ 1120625 w 1716115"/>
              <a:gd name="connsiteY64" fmla="*/ 0 h 1720853"/>
              <a:gd name="connsiteX65" fmla="*/ 1137612 w 1716115"/>
              <a:gd name="connsiteY65" fmla="*/ 0 h 1720853"/>
              <a:gd name="connsiteX66" fmla="*/ 1716115 w 1716115"/>
              <a:gd name="connsiteY66" fmla="*/ 580100 h 1720853"/>
              <a:gd name="connsiteX67" fmla="*/ 1716115 w 1716115"/>
              <a:gd name="connsiteY67" fmla="*/ 597134 h 1720853"/>
              <a:gd name="connsiteX68" fmla="*/ 1120625 w 1716115"/>
              <a:gd name="connsiteY68" fmla="*/ 0 h 1720853"/>
              <a:gd name="connsiteX69" fmla="*/ 1213978 w 1716115"/>
              <a:gd name="connsiteY69" fmla="*/ 0 h 1720853"/>
              <a:gd name="connsiteX70" fmla="*/ 1230965 w 1716115"/>
              <a:gd name="connsiteY70" fmla="*/ 0 h 1720853"/>
              <a:gd name="connsiteX71" fmla="*/ 1716109 w 1716115"/>
              <a:gd name="connsiteY71" fmla="*/ 486398 h 1720853"/>
              <a:gd name="connsiteX72" fmla="*/ 1716109 w 1716115"/>
              <a:gd name="connsiteY72" fmla="*/ 503437 h 1720853"/>
              <a:gd name="connsiteX73" fmla="*/ 1716109 w 1716115"/>
              <a:gd name="connsiteY73" fmla="*/ 503523 h 1720853"/>
              <a:gd name="connsiteX74" fmla="*/ 1213978 w 1716115"/>
              <a:gd name="connsiteY74" fmla="*/ 0 h 1720853"/>
              <a:gd name="connsiteX75" fmla="*/ 1307422 w 1716115"/>
              <a:gd name="connsiteY75" fmla="*/ 0 h 1720853"/>
              <a:gd name="connsiteX76" fmla="*/ 1324414 w 1716115"/>
              <a:gd name="connsiteY76" fmla="*/ 0 h 1720853"/>
              <a:gd name="connsiteX77" fmla="*/ 1716115 w 1716115"/>
              <a:gd name="connsiteY77" fmla="*/ 392784 h 1720853"/>
              <a:gd name="connsiteX78" fmla="*/ 1716115 w 1716115"/>
              <a:gd name="connsiteY78" fmla="*/ 409821 h 1720853"/>
              <a:gd name="connsiteX79" fmla="*/ 1307422 w 1716115"/>
              <a:gd name="connsiteY79" fmla="*/ 0 h 1720853"/>
              <a:gd name="connsiteX80" fmla="*/ 1400775 w 1716115"/>
              <a:gd name="connsiteY80" fmla="*/ 0 h 1720853"/>
              <a:gd name="connsiteX81" fmla="*/ 1417762 w 1716115"/>
              <a:gd name="connsiteY81" fmla="*/ 0 h 1720853"/>
              <a:gd name="connsiteX82" fmla="*/ 1716109 w 1716115"/>
              <a:gd name="connsiteY82" fmla="*/ 299170 h 1720853"/>
              <a:gd name="connsiteX83" fmla="*/ 1716109 w 1716115"/>
              <a:gd name="connsiteY83" fmla="*/ 316207 h 1720853"/>
              <a:gd name="connsiteX84" fmla="*/ 1400775 w 1716115"/>
              <a:gd name="connsiteY84" fmla="*/ 0 h 1720853"/>
              <a:gd name="connsiteX85" fmla="*/ 1494133 w 1716115"/>
              <a:gd name="connsiteY85" fmla="*/ 0 h 1720853"/>
              <a:gd name="connsiteX86" fmla="*/ 1511120 w 1716115"/>
              <a:gd name="connsiteY86" fmla="*/ 0 h 1720853"/>
              <a:gd name="connsiteX87" fmla="*/ 1716109 w 1716115"/>
              <a:gd name="connsiteY87" fmla="*/ 205556 h 1720853"/>
              <a:gd name="connsiteX88" fmla="*/ 1716109 w 1716115"/>
              <a:gd name="connsiteY88" fmla="*/ 222592 h 1720853"/>
              <a:gd name="connsiteX89" fmla="*/ 1494133 w 1716115"/>
              <a:gd name="connsiteY89" fmla="*/ 0 h 172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16115" h="1720853">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bg1">
              <a:alpha val="99000"/>
            </a:schemeClr>
          </a:solidFill>
          <a:ln w="4723" cap="flat">
            <a:noFill/>
            <a:prstDash val="solid"/>
            <a:miter/>
          </a:ln>
        </p:spPr>
        <p:txBody>
          <a:bodyPr rtlCol="0" anchor="ctr"/>
          <a:lstStyle>
            <a:defPPr>
              <a:defRPr lang="it-IT"/>
            </a:defPPr>
          </a:lstStyle>
          <a:p>
            <a:pPr rtl="0"/>
            <a:endParaRPr lang="it-IT" dirty="0"/>
          </a:p>
        </p:txBody>
      </p:sp>
      <p:sp>
        <p:nvSpPr>
          <p:cNvPr id="15" name="Immagine 5" descr="preencoded.png">
            <a:extLst>
              <a:ext uri="{FF2B5EF4-FFF2-40B4-BE49-F238E27FC236}">
                <a16:creationId xmlns:a16="http://schemas.microsoft.com/office/drawing/2014/main" id="{D9D7EB49-4BC9-040F-C4CC-5771C5FB312B}"/>
              </a:ext>
            </a:extLst>
          </p:cNvPr>
          <p:cNvSpPr/>
          <p:nvPr userDrawn="1"/>
        </p:nvSpPr>
        <p:spPr>
          <a:xfrm>
            <a:off x="-5568" y="3440504"/>
            <a:ext cx="3443288" cy="3448050"/>
          </a:xfrm>
          <a:custGeom>
            <a:avLst/>
            <a:gdLst>
              <a:gd name="connsiteX0" fmla="*/ 1721644 w 3443288"/>
              <a:gd name="connsiteY0" fmla="*/ 3448051 h 3448050"/>
              <a:gd name="connsiteX1" fmla="*/ 3443288 w 3443288"/>
              <a:gd name="connsiteY1" fmla="*/ 1724025 h 3448050"/>
              <a:gd name="connsiteX2" fmla="*/ 1721644 w 3443288"/>
              <a:gd name="connsiteY2" fmla="*/ 0 h 3448050"/>
              <a:gd name="connsiteX3" fmla="*/ 0 w 3443288"/>
              <a:gd name="connsiteY3" fmla="*/ 1724025 h 3448050"/>
              <a:gd name="connsiteX4" fmla="*/ 1721644 w 3443288"/>
              <a:gd name="connsiteY4" fmla="*/ 3448051 h 3448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344805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w="4756" cap="flat">
            <a:noFill/>
            <a:prstDash val="solid"/>
            <a:miter/>
          </a:ln>
        </p:spPr>
        <p:txBody>
          <a:bodyPr rtlCol="0" anchor="ctr">
            <a:noAutofit/>
          </a:bodyPr>
          <a:lstStyle>
            <a:defPPr>
              <a:defRPr lang="it-IT"/>
            </a:defPPr>
          </a:lstStyle>
          <a:p>
            <a:pPr rtl="0"/>
            <a:endParaRPr lang="it-IT" dirty="0"/>
          </a:p>
        </p:txBody>
      </p:sp>
      <p:pic>
        <p:nvPicPr>
          <p:cNvPr id="17" name="Immagine 6" descr="preencoded.png">
            <a:extLst>
              <a:ext uri="{FF2B5EF4-FFF2-40B4-BE49-F238E27FC236}">
                <a16:creationId xmlns:a16="http://schemas.microsoft.com/office/drawing/2014/main" id="{3CE04498-C285-EFB8-340C-1A064078152B}"/>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1718457" y="3440504"/>
            <a:ext cx="1719263" cy="1724025"/>
          </a:xfrm>
          <a:prstGeom prst="rect">
            <a:avLst/>
          </a:prstGeom>
        </p:spPr>
      </p:pic>
      <p:sp>
        <p:nvSpPr>
          <p:cNvPr id="6" name="Segnaposto piè di pagina 5"/>
          <p:cNvSpPr>
            <a:spLocks noGrp="1"/>
          </p:cNvSpPr>
          <p:nvPr>
            <p:ph type="ftr" sz="quarter" idx="11"/>
          </p:nvPr>
        </p:nvSpPr>
        <p:spPr/>
        <p:txBody>
          <a:bodyPr rtlCol="0"/>
          <a:lstStyle>
            <a:defPPr>
              <a:defRPr lang="it-IT"/>
            </a:defPPr>
          </a:lstStyle>
          <a:p>
            <a:pPr rtl="0"/>
            <a:r>
              <a:rPr lang="it-IT"/>
              <a:t>Titolo presentazione</a:t>
            </a:r>
            <a:endParaRPr lang="it-IT" dirty="0"/>
          </a:p>
        </p:txBody>
      </p:sp>
      <p:sp>
        <p:nvSpPr>
          <p:cNvPr id="7" name="Segnaposto numero diapositiva 6"/>
          <p:cNvSpPr>
            <a:spLocks noGrp="1"/>
          </p:cNvSpPr>
          <p:nvPr>
            <p:ph type="sldNum" sz="quarter" idx="12"/>
          </p:nvPr>
        </p:nvSpPr>
        <p:spPr/>
        <p:txBody>
          <a:bodyPr rtlCol="0"/>
          <a:lstStyle>
            <a:defPPr>
              <a:defRPr lang="it-IT"/>
            </a:defPPr>
          </a:lstStyle>
          <a:p>
            <a:pPr rtl="0"/>
            <a:fld id="{48F63A3B-78C7-47BE-AE5E-E10140E04643}" type="slidenum">
              <a:rPr lang="it-IT" dirty="0"/>
              <a:t>‹#›</a:t>
            </a:fld>
            <a:endParaRPr lang="it-IT" dirty="0"/>
          </a:p>
        </p:txBody>
      </p:sp>
      <p:sp>
        <p:nvSpPr>
          <p:cNvPr id="18" name="Titolo 19">
            <a:extLst>
              <a:ext uri="{FF2B5EF4-FFF2-40B4-BE49-F238E27FC236}">
                <a16:creationId xmlns:a16="http://schemas.microsoft.com/office/drawing/2014/main" id="{9CBE0ADC-7FA0-F7E3-96EF-BBACB6A9076E}"/>
              </a:ext>
            </a:extLst>
          </p:cNvPr>
          <p:cNvSpPr>
            <a:spLocks noGrp="1"/>
          </p:cNvSpPr>
          <p:nvPr>
            <p:ph type="title"/>
          </p:nvPr>
        </p:nvSpPr>
        <p:spPr>
          <a:xfrm>
            <a:off x="3986784" y="1243584"/>
            <a:ext cx="8165592" cy="768096"/>
          </a:xfrm>
        </p:spPr>
        <p:txBody>
          <a:bodyPr rtlCol="0">
            <a:noAutofit/>
          </a:bodyPr>
          <a:lstStyle>
            <a:lvl1pPr algn="l">
              <a:lnSpc>
                <a:spcPct val="100000"/>
              </a:lnSpc>
              <a:defRPr lang="it-IT"/>
            </a:lvl1pPr>
          </a:lstStyle>
          <a:p>
            <a:pPr rtl="0"/>
            <a:r>
              <a:rPr lang="it-IT"/>
              <a:t>Fare clic per modificare lo stile del titolo dello schema</a:t>
            </a:r>
          </a:p>
        </p:txBody>
      </p:sp>
      <p:sp>
        <p:nvSpPr>
          <p:cNvPr id="19" name="Segnaposto contenuto 3">
            <a:extLst>
              <a:ext uri="{FF2B5EF4-FFF2-40B4-BE49-F238E27FC236}">
                <a16:creationId xmlns:a16="http://schemas.microsoft.com/office/drawing/2014/main" id="{0F9C0517-D83A-CC55-35B8-B2F990C96D30}"/>
              </a:ext>
            </a:extLst>
          </p:cNvPr>
          <p:cNvSpPr>
            <a:spLocks noGrp="1"/>
          </p:cNvSpPr>
          <p:nvPr>
            <p:ph sz="half" idx="2"/>
          </p:nvPr>
        </p:nvSpPr>
        <p:spPr>
          <a:xfrm>
            <a:off x="3685032" y="2255520"/>
            <a:ext cx="3741928" cy="4306380"/>
          </a:xfrm>
        </p:spPr>
        <p:txBody>
          <a:bodyPr lIns="45720" rIns="45720" bIns="45720" rtlCol="0">
            <a:noAutofit/>
          </a:bodyPr>
          <a:lstStyle>
            <a:lvl1pPr>
              <a:defRPr lang="it-IT" sz="1500"/>
            </a:lvl1pPr>
            <a:lvl2pPr>
              <a:defRPr lang="it-IT" sz="1300"/>
            </a:lvl2pPr>
            <a:lvl3pPr>
              <a:defRPr lang="it-IT" sz="1200"/>
            </a:lvl3pPr>
            <a:lvl4pPr>
              <a:defRPr lang="it-IT" sz="1200"/>
            </a:lvl4pPr>
            <a:lvl5pPr>
              <a:defRPr lang="it-IT" sz="1200"/>
            </a:lvl5pPr>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20" name="Segnaposto contenuto 5">
            <a:extLst>
              <a:ext uri="{FF2B5EF4-FFF2-40B4-BE49-F238E27FC236}">
                <a16:creationId xmlns:a16="http://schemas.microsoft.com/office/drawing/2014/main" id="{CF8BFBBE-0EAE-B647-2648-A5FB0094BF6B}"/>
              </a:ext>
            </a:extLst>
          </p:cNvPr>
          <p:cNvSpPr>
            <a:spLocks noGrp="1"/>
          </p:cNvSpPr>
          <p:nvPr>
            <p:ph sz="quarter" idx="4"/>
          </p:nvPr>
        </p:nvSpPr>
        <p:spPr>
          <a:xfrm>
            <a:off x="7754112" y="2255520"/>
            <a:ext cx="3741928" cy="4306380"/>
          </a:xfrm>
        </p:spPr>
        <p:txBody>
          <a:bodyPr lIns="45720" rIns="45720" bIns="45720" rtlCol="0">
            <a:noAutofit/>
          </a:bodyPr>
          <a:lstStyle>
            <a:lvl1pPr>
              <a:defRPr lang="it-IT" sz="1500"/>
            </a:lvl1pPr>
            <a:lvl2pPr>
              <a:defRPr lang="it-IT" sz="1300"/>
            </a:lvl2pPr>
            <a:lvl3pPr>
              <a:defRPr lang="it-IT" sz="1200"/>
            </a:lvl3pPr>
            <a:lvl4pPr>
              <a:defRPr lang="it-IT" sz="1200"/>
            </a:lvl4pPr>
            <a:lvl5pPr>
              <a:defRPr lang="it-IT" sz="1200"/>
            </a:lvl5pPr>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p>
        </p:txBody>
      </p:sp>
    </p:spTree>
    <p:extLst>
      <p:ext uri="{BB962C8B-B14F-4D97-AF65-F5344CB8AC3E}">
        <p14:creationId xmlns:p14="http://schemas.microsoft.com/office/powerpoint/2010/main" val="42508321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7" name="Figura a mano libera: Forma 6">
            <a:extLst>
              <a:ext uri="{FF2B5EF4-FFF2-40B4-BE49-F238E27FC236}">
                <a16:creationId xmlns:a16="http://schemas.microsoft.com/office/drawing/2014/main" id="{2C6B5F91-ABF5-D0B6-E43F-40CEDC3A6DF8}"/>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it-IT"/>
            </a:defPPr>
          </a:lstStyle>
          <a:p>
            <a:pPr lvl="0" rtl="0"/>
            <a:endParaRPr lang="it-IT" dirty="0">
              <a:solidFill>
                <a:schemeClr val="tx1"/>
              </a:solidFill>
            </a:endParaRPr>
          </a:p>
        </p:txBody>
      </p:sp>
      <p:sp>
        <p:nvSpPr>
          <p:cNvPr id="9" name="Figura a mano libera: Forma 8">
            <a:extLst>
              <a:ext uri="{FF2B5EF4-FFF2-40B4-BE49-F238E27FC236}">
                <a16:creationId xmlns:a16="http://schemas.microsoft.com/office/drawing/2014/main" id="{A52D64F1-27B6-A1E5-4F44-A6029FAB307B}"/>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it-IT"/>
            </a:defPPr>
          </a:lstStyle>
          <a:p>
            <a:pPr lvl="0" rtl="0"/>
            <a:endParaRPr lang="it-IT" dirty="0">
              <a:solidFill>
                <a:schemeClr val="tx1"/>
              </a:solidFill>
            </a:endParaRPr>
          </a:p>
        </p:txBody>
      </p:sp>
      <p:sp>
        <p:nvSpPr>
          <p:cNvPr id="2" name="Titolo 1"/>
          <p:cNvSpPr>
            <a:spLocks noGrp="1"/>
          </p:cNvSpPr>
          <p:nvPr>
            <p:ph type="title"/>
          </p:nvPr>
        </p:nvSpPr>
        <p:spPr/>
        <p:txBody>
          <a:bodyPr rtlCol="0"/>
          <a:lstStyle>
            <a:defPPr>
              <a:defRPr lang="it-IT"/>
            </a:defPPr>
          </a:lstStyle>
          <a:p>
            <a:pPr rtl="0"/>
            <a:r>
              <a:rPr lang="it-IT"/>
              <a:t>Fare clic per modificare lo stile del titolo dello schema</a:t>
            </a:r>
            <a:endParaRPr lang="it-IT" dirty="0"/>
          </a:p>
        </p:txBody>
      </p:sp>
      <p:sp>
        <p:nvSpPr>
          <p:cNvPr id="4" name="Segnaposto piè di pagina 3"/>
          <p:cNvSpPr>
            <a:spLocks noGrp="1"/>
          </p:cNvSpPr>
          <p:nvPr>
            <p:ph type="ftr" sz="quarter" idx="11"/>
          </p:nvPr>
        </p:nvSpPr>
        <p:spPr/>
        <p:txBody>
          <a:bodyPr rtlCol="0"/>
          <a:lstStyle>
            <a:defPPr>
              <a:defRPr lang="it-IT"/>
            </a:defPPr>
          </a:lstStyle>
          <a:p>
            <a:pPr rtl="0"/>
            <a:r>
              <a:rPr lang="it-IT"/>
              <a:t>Titolo presentazione</a:t>
            </a:r>
            <a:endParaRPr lang="it-IT" dirty="0"/>
          </a:p>
        </p:txBody>
      </p:sp>
      <p:sp>
        <p:nvSpPr>
          <p:cNvPr id="5" name="Segnaposto numero diapositiva 4"/>
          <p:cNvSpPr>
            <a:spLocks noGrp="1"/>
          </p:cNvSpPr>
          <p:nvPr>
            <p:ph type="sldNum" sz="quarter" idx="12"/>
          </p:nvPr>
        </p:nvSpPr>
        <p:spPr/>
        <p:txBody>
          <a:bodyPr rtlCol="0"/>
          <a:lstStyle>
            <a:defPPr>
              <a:defRPr lang="it-IT"/>
            </a:defPPr>
          </a:lstStyle>
          <a:p>
            <a:pPr rtl="0"/>
            <a:fld id="{48F63A3B-78C7-47BE-AE5E-E10140E04643}" type="slidenum">
              <a:rPr lang="it-IT" dirty="0"/>
              <a:t>‹#›</a:t>
            </a:fld>
            <a:endParaRPr lang="it-IT" dirty="0"/>
          </a:p>
        </p:txBody>
      </p:sp>
    </p:spTree>
    <p:extLst>
      <p:ext uri="{BB962C8B-B14F-4D97-AF65-F5344CB8AC3E}">
        <p14:creationId xmlns:p14="http://schemas.microsoft.com/office/powerpoint/2010/main" val="2071868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6" name="Figura a mano libera: Forma 5">
            <a:extLst>
              <a:ext uri="{FF2B5EF4-FFF2-40B4-BE49-F238E27FC236}">
                <a16:creationId xmlns:a16="http://schemas.microsoft.com/office/drawing/2014/main" id="{A626DE4B-D4E5-B36A-89FA-7C0E87AFC31D}"/>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it-IT"/>
            </a:defPPr>
          </a:lstStyle>
          <a:p>
            <a:pPr lvl="0" rtl="0"/>
            <a:endParaRPr lang="it-IT" dirty="0">
              <a:solidFill>
                <a:schemeClr val="tx1"/>
              </a:solidFill>
            </a:endParaRPr>
          </a:p>
        </p:txBody>
      </p:sp>
      <p:sp>
        <p:nvSpPr>
          <p:cNvPr id="8" name="Figura a mano libera: Forma 7">
            <a:extLst>
              <a:ext uri="{FF2B5EF4-FFF2-40B4-BE49-F238E27FC236}">
                <a16:creationId xmlns:a16="http://schemas.microsoft.com/office/drawing/2014/main" id="{95243571-BE64-3777-F992-88FC43A60537}"/>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it-IT"/>
            </a:defPPr>
          </a:lstStyle>
          <a:p>
            <a:pPr lvl="0" rtl="0"/>
            <a:endParaRPr lang="it-IT" dirty="0">
              <a:solidFill>
                <a:schemeClr val="tx1"/>
              </a:solidFill>
            </a:endParaRPr>
          </a:p>
        </p:txBody>
      </p:sp>
      <p:sp>
        <p:nvSpPr>
          <p:cNvPr id="3" name="Segnaposto piè di pagina 2"/>
          <p:cNvSpPr>
            <a:spLocks noGrp="1"/>
          </p:cNvSpPr>
          <p:nvPr>
            <p:ph type="ftr" sz="quarter" idx="11"/>
          </p:nvPr>
        </p:nvSpPr>
        <p:spPr/>
        <p:txBody>
          <a:bodyPr rtlCol="0"/>
          <a:lstStyle>
            <a:defPPr>
              <a:defRPr lang="it-IT"/>
            </a:defPPr>
          </a:lstStyle>
          <a:p>
            <a:pPr rtl="0"/>
            <a:r>
              <a:rPr lang="it-IT"/>
              <a:t>Titolo presentazione</a:t>
            </a:r>
            <a:endParaRPr lang="it-IT" dirty="0"/>
          </a:p>
        </p:txBody>
      </p:sp>
      <p:sp>
        <p:nvSpPr>
          <p:cNvPr id="4" name="Segnaposto numero diapositiva 3"/>
          <p:cNvSpPr>
            <a:spLocks noGrp="1"/>
          </p:cNvSpPr>
          <p:nvPr>
            <p:ph type="sldNum" sz="quarter" idx="12"/>
          </p:nvPr>
        </p:nvSpPr>
        <p:spPr/>
        <p:txBody>
          <a:bodyPr rtlCol="0"/>
          <a:lstStyle>
            <a:defPPr>
              <a:defRPr lang="it-IT"/>
            </a:defPPr>
          </a:lstStyle>
          <a:p>
            <a:pPr rtl="0"/>
            <a:fld id="{48F63A3B-78C7-47BE-AE5E-E10140E04643}" type="slidenum">
              <a:rPr lang="it-IT" dirty="0"/>
              <a:t>‹#›</a:t>
            </a:fld>
            <a:endParaRPr lang="it-IT" dirty="0"/>
          </a:p>
        </p:txBody>
      </p:sp>
    </p:spTree>
    <p:extLst>
      <p:ext uri="{BB962C8B-B14F-4D97-AF65-F5344CB8AC3E}">
        <p14:creationId xmlns:p14="http://schemas.microsoft.com/office/powerpoint/2010/main" val="15811828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11" name="Figura a mano libera: Forma 10">
            <a:extLst>
              <a:ext uri="{FF2B5EF4-FFF2-40B4-BE49-F238E27FC236}">
                <a16:creationId xmlns:a16="http://schemas.microsoft.com/office/drawing/2014/main" id="{ADFAE2CB-0EAD-E788-FCB7-FB12F6939199}"/>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it-IT"/>
            </a:defPPr>
          </a:lstStyle>
          <a:p>
            <a:pPr lvl="0" rtl="0"/>
            <a:endParaRPr lang="it-IT" dirty="0">
              <a:solidFill>
                <a:schemeClr val="tx1"/>
              </a:solidFill>
            </a:endParaRPr>
          </a:p>
        </p:txBody>
      </p:sp>
      <p:sp>
        <p:nvSpPr>
          <p:cNvPr id="2" name="Titolo 1"/>
          <p:cNvSpPr>
            <a:spLocks noGrp="1"/>
          </p:cNvSpPr>
          <p:nvPr>
            <p:ph type="title"/>
          </p:nvPr>
        </p:nvSpPr>
        <p:spPr>
          <a:xfrm>
            <a:off x="839788" y="457200"/>
            <a:ext cx="3932237" cy="1600200"/>
          </a:xfrm>
        </p:spPr>
        <p:txBody>
          <a:bodyPr rtlCol="0" anchor="b"/>
          <a:lstStyle>
            <a:lvl1pPr>
              <a:defRPr lang="it-IT" sz="3200"/>
            </a:lvl1pPr>
          </a:lstStyle>
          <a:p>
            <a:pPr rtl="0"/>
            <a:r>
              <a:rPr lang="it-IT"/>
              <a:t>Fare clic per modificare lo stile del titolo dello schema</a:t>
            </a:r>
            <a:endParaRPr lang="it-IT" dirty="0"/>
          </a:p>
        </p:txBody>
      </p:sp>
      <p:sp>
        <p:nvSpPr>
          <p:cNvPr id="3" name="Segnaposto contenuto 2"/>
          <p:cNvSpPr>
            <a:spLocks noGrp="1"/>
          </p:cNvSpPr>
          <p:nvPr>
            <p:ph idx="1"/>
          </p:nvPr>
        </p:nvSpPr>
        <p:spPr>
          <a:xfrm>
            <a:off x="5183188" y="987425"/>
            <a:ext cx="6172200" cy="4873625"/>
          </a:xfrm>
        </p:spPr>
        <p:txBody>
          <a:bodyPr rtlCol="0"/>
          <a:lstStyle>
            <a:lvl1pPr>
              <a:defRPr lang="it-IT" sz="3200"/>
            </a:lvl1pPr>
            <a:lvl2pPr>
              <a:defRPr lang="it-IT" sz="2800"/>
            </a:lvl2pPr>
            <a:lvl3pPr>
              <a:defRPr lang="it-IT" sz="2400"/>
            </a:lvl3pPr>
            <a:lvl4pPr>
              <a:defRPr lang="it-IT" sz="2000"/>
            </a:lvl4pPr>
            <a:lvl5pPr>
              <a:defRPr lang="it-IT" sz="2000"/>
            </a:lvl5pPr>
            <a:lvl6pPr>
              <a:defRPr lang="it-IT" sz="2000"/>
            </a:lvl6pPr>
            <a:lvl7pPr>
              <a:defRPr lang="it-IT" sz="2000"/>
            </a:lvl7pPr>
            <a:lvl8pPr>
              <a:defRPr lang="it-IT" sz="2000"/>
            </a:lvl8pPr>
            <a:lvl9pPr>
              <a:defRPr lang="it-IT" sz="2000"/>
            </a:lvl9pPr>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endParaRPr lang="it-IT" dirty="0"/>
          </a:p>
        </p:txBody>
      </p:sp>
      <p:sp>
        <p:nvSpPr>
          <p:cNvPr id="4" name="Segnaposto testo 3"/>
          <p:cNvSpPr>
            <a:spLocks noGrp="1"/>
          </p:cNvSpPr>
          <p:nvPr>
            <p:ph type="body" sz="half" idx="2"/>
          </p:nvPr>
        </p:nvSpPr>
        <p:spPr>
          <a:xfrm>
            <a:off x="839788" y="2057400"/>
            <a:ext cx="3932237" cy="3811588"/>
          </a:xfrm>
        </p:spPr>
        <p:txBody>
          <a:bodyPr rtlCol="0"/>
          <a:lstStyle>
            <a:lvl1pPr marL="0" indent="0">
              <a:buNone/>
              <a:defRPr lang="it-IT" sz="1600"/>
            </a:lvl1pPr>
            <a:lvl2pPr marL="457200" indent="0">
              <a:buNone/>
              <a:defRPr lang="it-IT" sz="1400"/>
            </a:lvl2pPr>
            <a:lvl3pPr marL="914400" indent="0">
              <a:buNone/>
              <a:defRPr lang="it-IT" sz="1200"/>
            </a:lvl3pPr>
            <a:lvl4pPr marL="1371600" indent="0">
              <a:buNone/>
              <a:defRPr lang="it-IT" sz="1000"/>
            </a:lvl4pPr>
            <a:lvl5pPr marL="1828800" indent="0">
              <a:buNone/>
              <a:defRPr lang="it-IT" sz="1000"/>
            </a:lvl5pPr>
            <a:lvl6pPr marL="2286000" indent="0">
              <a:buNone/>
              <a:defRPr lang="it-IT" sz="1000"/>
            </a:lvl6pPr>
            <a:lvl7pPr marL="2743200" indent="0">
              <a:buNone/>
              <a:defRPr lang="it-IT" sz="1000"/>
            </a:lvl7pPr>
            <a:lvl8pPr marL="3200400" indent="0">
              <a:buNone/>
              <a:defRPr lang="it-IT" sz="1000"/>
            </a:lvl8pPr>
            <a:lvl9pPr marL="3657600" indent="0">
              <a:buNone/>
              <a:defRPr lang="it-IT" sz="1000"/>
            </a:lvl9pPr>
          </a:lstStyle>
          <a:p>
            <a:pPr lvl="0" rtl="0"/>
            <a:r>
              <a:rPr lang="it-IT"/>
              <a:t>Fare clic per modificare gli stili del testo dello schema</a:t>
            </a:r>
          </a:p>
        </p:txBody>
      </p:sp>
      <p:sp>
        <p:nvSpPr>
          <p:cNvPr id="6" name="Segnaposto piè di pagina 5"/>
          <p:cNvSpPr>
            <a:spLocks noGrp="1"/>
          </p:cNvSpPr>
          <p:nvPr>
            <p:ph type="ftr" sz="quarter" idx="11"/>
          </p:nvPr>
        </p:nvSpPr>
        <p:spPr/>
        <p:txBody>
          <a:bodyPr rtlCol="0"/>
          <a:lstStyle>
            <a:defPPr>
              <a:defRPr lang="it-IT"/>
            </a:defPPr>
          </a:lstStyle>
          <a:p>
            <a:pPr rtl="0"/>
            <a:r>
              <a:rPr lang="it-IT"/>
              <a:t>Titolo presentazione</a:t>
            </a:r>
            <a:endParaRPr lang="it-IT" dirty="0"/>
          </a:p>
        </p:txBody>
      </p:sp>
      <p:sp>
        <p:nvSpPr>
          <p:cNvPr id="7" name="Segnaposto numero diapositiva 6"/>
          <p:cNvSpPr>
            <a:spLocks noGrp="1"/>
          </p:cNvSpPr>
          <p:nvPr>
            <p:ph type="sldNum" sz="quarter" idx="12"/>
          </p:nvPr>
        </p:nvSpPr>
        <p:spPr/>
        <p:txBody>
          <a:bodyPr rtlCol="0"/>
          <a:lstStyle>
            <a:defPPr>
              <a:defRPr lang="it-IT"/>
            </a:defPPr>
          </a:lstStyle>
          <a:p>
            <a:pPr rtl="0"/>
            <a:fld id="{48F63A3B-78C7-47BE-AE5E-E10140E04643}" type="slidenum">
              <a:rPr lang="it-IT" dirty="0"/>
              <a:t>‹#›</a:t>
            </a:fld>
            <a:endParaRPr lang="it-IT" dirty="0"/>
          </a:p>
        </p:txBody>
      </p:sp>
    </p:spTree>
    <p:extLst>
      <p:ext uri="{BB962C8B-B14F-4D97-AF65-F5344CB8AC3E}">
        <p14:creationId xmlns:p14="http://schemas.microsoft.com/office/powerpoint/2010/main" val="2745005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pSp>
        <p:nvGrpSpPr>
          <p:cNvPr id="6" name="Gruppo 5">
            <a:extLst>
              <a:ext uri="{FF2B5EF4-FFF2-40B4-BE49-F238E27FC236}">
                <a16:creationId xmlns:a16="http://schemas.microsoft.com/office/drawing/2014/main" id="{75923D9E-9381-3D11-B31A-1BF5C97F35B0}"/>
              </a:ext>
            </a:extLst>
          </p:cNvPr>
          <p:cNvGrpSpPr/>
          <p:nvPr userDrawn="1"/>
        </p:nvGrpSpPr>
        <p:grpSpPr>
          <a:xfrm>
            <a:off x="6452303" y="3405019"/>
            <a:ext cx="5739697" cy="3467971"/>
            <a:chOff x="5009037" y="2525712"/>
            <a:chExt cx="7170193" cy="4332288"/>
          </a:xfrm>
        </p:grpSpPr>
        <p:sp>
          <p:nvSpPr>
            <p:cNvPr id="7" name="Figura a mano libera 7">
              <a:extLst>
                <a:ext uri="{FF2B5EF4-FFF2-40B4-BE49-F238E27FC236}">
                  <a16:creationId xmlns:a16="http://schemas.microsoft.com/office/drawing/2014/main" id="{89E777D0-3240-08CE-6B6C-B33B910B8490}"/>
                </a:ext>
              </a:extLst>
            </p:cNvPr>
            <p:cNvSpPr>
              <a:spLocks/>
            </p:cNvSpPr>
            <p:nvPr/>
          </p:nvSpPr>
          <p:spPr bwMode="auto">
            <a:xfrm>
              <a:off x="5009037" y="2525712"/>
              <a:ext cx="3601721" cy="4332288"/>
            </a:xfrm>
            <a:custGeom>
              <a:avLst/>
              <a:gdLst>
                <a:gd name="T0" fmla="*/ 1198 w 1198"/>
                <a:gd name="T1" fmla="*/ 0 h 1441"/>
                <a:gd name="T2" fmla="*/ 0 w 1198"/>
                <a:gd name="T3" fmla="*/ 1441 h 1441"/>
                <a:gd name="T4" fmla="*/ 1198 w 1198"/>
                <a:gd name="T5" fmla="*/ 1441 h 1441"/>
                <a:gd name="T6" fmla="*/ 1198 w 1198"/>
                <a:gd name="T7" fmla="*/ 0 h 1441"/>
              </a:gdLst>
              <a:ahLst/>
              <a:cxnLst>
                <a:cxn ang="0">
                  <a:pos x="T0" y="T1"/>
                </a:cxn>
                <a:cxn ang="0">
                  <a:pos x="T2" y="T3"/>
                </a:cxn>
                <a:cxn ang="0">
                  <a:pos x="T4" y="T5"/>
                </a:cxn>
                <a:cxn ang="0">
                  <a:pos x="T6" y="T7"/>
                </a:cxn>
              </a:cxnLst>
              <a:rect l="0" t="0" r="r" b="b"/>
              <a:pathLst>
                <a:path w="1198" h="1441">
                  <a:moveTo>
                    <a:pt x="1198" y="0"/>
                  </a:moveTo>
                  <a:lnTo>
                    <a:pt x="0" y="1441"/>
                  </a:lnTo>
                  <a:lnTo>
                    <a:pt x="1198" y="1441"/>
                  </a:lnTo>
                  <a:lnTo>
                    <a:pt x="1198" y="0"/>
                  </a:lnTo>
                  <a:close/>
                </a:path>
              </a:pathLst>
            </a:custGeom>
            <a:solidFill>
              <a:schemeClr val="accent1"/>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rtl="0"/>
              <a:endParaRPr lang="it-IT" dirty="0"/>
            </a:p>
          </p:txBody>
        </p:sp>
        <p:sp>
          <p:nvSpPr>
            <p:cNvPr id="8" name="Figura a mano libera 6">
              <a:extLst>
                <a:ext uri="{FF2B5EF4-FFF2-40B4-BE49-F238E27FC236}">
                  <a16:creationId xmlns:a16="http://schemas.microsoft.com/office/drawing/2014/main" id="{EFEA81A2-6893-518C-6AF3-37C987789C86}"/>
                </a:ext>
              </a:extLst>
            </p:cNvPr>
            <p:cNvSpPr>
              <a:spLocks/>
            </p:cNvSpPr>
            <p:nvPr/>
          </p:nvSpPr>
          <p:spPr bwMode="auto">
            <a:xfrm>
              <a:off x="8589536" y="2525712"/>
              <a:ext cx="3589694" cy="4332288"/>
            </a:xfrm>
            <a:custGeom>
              <a:avLst/>
              <a:gdLst>
                <a:gd name="T0" fmla="*/ 0 w 1194"/>
                <a:gd name="T1" fmla="*/ 0 h 1441"/>
                <a:gd name="T2" fmla="*/ 1194 w 1194"/>
                <a:gd name="T3" fmla="*/ 1441 h 1441"/>
                <a:gd name="T4" fmla="*/ 0 w 1194"/>
                <a:gd name="T5" fmla="*/ 1441 h 1441"/>
                <a:gd name="T6" fmla="*/ 0 w 1194"/>
                <a:gd name="T7" fmla="*/ 0 h 1441"/>
              </a:gdLst>
              <a:ahLst/>
              <a:cxnLst>
                <a:cxn ang="0">
                  <a:pos x="T0" y="T1"/>
                </a:cxn>
                <a:cxn ang="0">
                  <a:pos x="T2" y="T3"/>
                </a:cxn>
                <a:cxn ang="0">
                  <a:pos x="T4" y="T5"/>
                </a:cxn>
                <a:cxn ang="0">
                  <a:pos x="T6" y="T7"/>
                </a:cxn>
              </a:cxnLst>
              <a:rect l="0" t="0" r="r" b="b"/>
              <a:pathLst>
                <a:path w="1194" h="1441">
                  <a:moveTo>
                    <a:pt x="0" y="0"/>
                  </a:moveTo>
                  <a:lnTo>
                    <a:pt x="1194" y="1441"/>
                  </a:lnTo>
                  <a:lnTo>
                    <a:pt x="0" y="1441"/>
                  </a:lnTo>
                  <a:lnTo>
                    <a:pt x="0" y="0"/>
                  </a:lnTo>
                  <a:close/>
                </a:path>
              </a:pathLst>
            </a:custGeom>
            <a:solidFill>
              <a:schemeClr val="accent2"/>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rtl="0"/>
              <a:endParaRPr lang="it-IT" dirty="0"/>
            </a:p>
          </p:txBody>
        </p:sp>
      </p:grpSp>
      <p:grpSp>
        <p:nvGrpSpPr>
          <p:cNvPr id="9" name="Gruppo 8">
            <a:extLst>
              <a:ext uri="{FF2B5EF4-FFF2-40B4-BE49-F238E27FC236}">
                <a16:creationId xmlns:a16="http://schemas.microsoft.com/office/drawing/2014/main" id="{0F297964-0B81-31DC-6D6D-1414832238B1}"/>
              </a:ext>
            </a:extLst>
          </p:cNvPr>
          <p:cNvGrpSpPr/>
          <p:nvPr userDrawn="1"/>
        </p:nvGrpSpPr>
        <p:grpSpPr>
          <a:xfrm flipH="1" flipV="1">
            <a:off x="6465610" y="0"/>
            <a:ext cx="5739697" cy="3467971"/>
            <a:chOff x="5183405" y="2678112"/>
            <a:chExt cx="7170193" cy="4332288"/>
          </a:xfrm>
        </p:grpSpPr>
        <p:sp>
          <p:nvSpPr>
            <p:cNvPr id="10" name="Figura a mano libera 7">
              <a:extLst>
                <a:ext uri="{FF2B5EF4-FFF2-40B4-BE49-F238E27FC236}">
                  <a16:creationId xmlns:a16="http://schemas.microsoft.com/office/drawing/2014/main" id="{CE4FDB43-7466-4B74-330E-836DA9504C90}"/>
                </a:ext>
              </a:extLst>
            </p:cNvPr>
            <p:cNvSpPr>
              <a:spLocks/>
            </p:cNvSpPr>
            <p:nvPr/>
          </p:nvSpPr>
          <p:spPr bwMode="auto">
            <a:xfrm>
              <a:off x="5183405" y="2678112"/>
              <a:ext cx="3601721" cy="4332288"/>
            </a:xfrm>
            <a:custGeom>
              <a:avLst/>
              <a:gdLst>
                <a:gd name="T0" fmla="*/ 1198 w 1198"/>
                <a:gd name="T1" fmla="*/ 0 h 1441"/>
                <a:gd name="T2" fmla="*/ 0 w 1198"/>
                <a:gd name="T3" fmla="*/ 1441 h 1441"/>
                <a:gd name="T4" fmla="*/ 1198 w 1198"/>
                <a:gd name="T5" fmla="*/ 1441 h 1441"/>
                <a:gd name="T6" fmla="*/ 1198 w 1198"/>
                <a:gd name="T7" fmla="*/ 0 h 1441"/>
              </a:gdLst>
              <a:ahLst/>
              <a:cxnLst>
                <a:cxn ang="0">
                  <a:pos x="T0" y="T1"/>
                </a:cxn>
                <a:cxn ang="0">
                  <a:pos x="T2" y="T3"/>
                </a:cxn>
                <a:cxn ang="0">
                  <a:pos x="T4" y="T5"/>
                </a:cxn>
                <a:cxn ang="0">
                  <a:pos x="T6" y="T7"/>
                </a:cxn>
              </a:cxnLst>
              <a:rect l="0" t="0" r="r" b="b"/>
              <a:pathLst>
                <a:path w="1198" h="1441">
                  <a:moveTo>
                    <a:pt x="1198" y="0"/>
                  </a:moveTo>
                  <a:lnTo>
                    <a:pt x="0" y="1441"/>
                  </a:lnTo>
                  <a:lnTo>
                    <a:pt x="1198" y="1441"/>
                  </a:lnTo>
                  <a:lnTo>
                    <a:pt x="1198" y="0"/>
                  </a:lnTo>
                  <a:close/>
                </a:path>
              </a:pathLst>
            </a:custGeom>
            <a:solidFill>
              <a:schemeClr val="accent4"/>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rtl="0"/>
              <a:endParaRPr lang="it-IT" dirty="0"/>
            </a:p>
          </p:txBody>
        </p:sp>
        <p:sp>
          <p:nvSpPr>
            <p:cNvPr id="11" name="Figura a mano libera 6">
              <a:extLst>
                <a:ext uri="{FF2B5EF4-FFF2-40B4-BE49-F238E27FC236}">
                  <a16:creationId xmlns:a16="http://schemas.microsoft.com/office/drawing/2014/main" id="{2EA39DB9-F1B4-F4E9-CF4D-717B0CD747DA}"/>
                </a:ext>
              </a:extLst>
            </p:cNvPr>
            <p:cNvSpPr>
              <a:spLocks/>
            </p:cNvSpPr>
            <p:nvPr/>
          </p:nvSpPr>
          <p:spPr bwMode="auto">
            <a:xfrm>
              <a:off x="8763903" y="2678112"/>
              <a:ext cx="3589695" cy="4332288"/>
            </a:xfrm>
            <a:custGeom>
              <a:avLst/>
              <a:gdLst>
                <a:gd name="T0" fmla="*/ 0 w 1194"/>
                <a:gd name="T1" fmla="*/ 0 h 1441"/>
                <a:gd name="T2" fmla="*/ 1194 w 1194"/>
                <a:gd name="T3" fmla="*/ 1441 h 1441"/>
                <a:gd name="T4" fmla="*/ 0 w 1194"/>
                <a:gd name="T5" fmla="*/ 1441 h 1441"/>
                <a:gd name="T6" fmla="*/ 0 w 1194"/>
                <a:gd name="T7" fmla="*/ 0 h 1441"/>
              </a:gdLst>
              <a:ahLst/>
              <a:cxnLst>
                <a:cxn ang="0">
                  <a:pos x="T0" y="T1"/>
                </a:cxn>
                <a:cxn ang="0">
                  <a:pos x="T2" y="T3"/>
                </a:cxn>
                <a:cxn ang="0">
                  <a:pos x="T4" y="T5"/>
                </a:cxn>
                <a:cxn ang="0">
                  <a:pos x="T6" y="T7"/>
                </a:cxn>
              </a:cxnLst>
              <a:rect l="0" t="0" r="r" b="b"/>
              <a:pathLst>
                <a:path w="1194" h="1441">
                  <a:moveTo>
                    <a:pt x="0" y="0"/>
                  </a:moveTo>
                  <a:lnTo>
                    <a:pt x="1194" y="1441"/>
                  </a:lnTo>
                  <a:lnTo>
                    <a:pt x="0" y="1441"/>
                  </a:lnTo>
                  <a:lnTo>
                    <a:pt x="0" y="0"/>
                  </a:lnTo>
                  <a:close/>
                </a:path>
              </a:pathLst>
            </a:custGeom>
            <a:solidFill>
              <a:schemeClr val="accent5"/>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rtl="0"/>
              <a:endParaRPr lang="it-IT" dirty="0"/>
            </a:p>
          </p:txBody>
        </p:sp>
      </p:grpSp>
      <p:sp>
        <p:nvSpPr>
          <p:cNvPr id="14" name="Immagine 2" descr="preencoded.png">
            <a:extLst>
              <a:ext uri="{FF2B5EF4-FFF2-40B4-BE49-F238E27FC236}">
                <a16:creationId xmlns:a16="http://schemas.microsoft.com/office/drawing/2014/main" id="{EFFAEAD9-58A9-096B-C6D0-58F7AD08EB20}"/>
              </a:ext>
            </a:extLst>
          </p:cNvPr>
          <p:cNvSpPr/>
          <p:nvPr/>
        </p:nvSpPr>
        <p:spPr>
          <a:xfrm>
            <a:off x="7642518" y="4577658"/>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noAutofit/>
          </a:bodyPr>
          <a:lstStyle>
            <a:defPPr>
              <a:defRPr lang="it-IT"/>
            </a:defPPr>
          </a:lstStyle>
          <a:p>
            <a:pPr rtl="0"/>
            <a:endParaRPr lang="it-IT" dirty="0"/>
          </a:p>
        </p:txBody>
      </p:sp>
      <p:sp>
        <p:nvSpPr>
          <p:cNvPr id="2" name="Titolo 1">
            <a:extLst>
              <a:ext uri="{FF2B5EF4-FFF2-40B4-BE49-F238E27FC236}">
                <a16:creationId xmlns:a16="http://schemas.microsoft.com/office/drawing/2014/main" id="{9A1CFBBA-B680-A6A7-3C4B-5FEAC4253283}"/>
              </a:ext>
            </a:extLst>
          </p:cNvPr>
          <p:cNvSpPr>
            <a:spLocks noGrp="1"/>
          </p:cNvSpPr>
          <p:nvPr>
            <p:ph type="title"/>
          </p:nvPr>
        </p:nvSpPr>
        <p:spPr>
          <a:xfrm>
            <a:off x="1499616" y="1901952"/>
            <a:ext cx="5693664" cy="768096"/>
          </a:xfrm>
        </p:spPr>
        <p:txBody>
          <a:bodyPr rtlCol="0">
            <a:noAutofit/>
          </a:bodyPr>
          <a:lstStyle>
            <a:lvl1pPr algn="l">
              <a:lnSpc>
                <a:spcPct val="100000"/>
              </a:lnSpc>
              <a:defRPr lang="it-IT"/>
            </a:lvl1pPr>
          </a:lstStyle>
          <a:p>
            <a:pPr rtl="0"/>
            <a:r>
              <a:rPr lang="it-IT"/>
              <a:t>Fare clic per modificare lo stile del titolo dello schema</a:t>
            </a:r>
          </a:p>
        </p:txBody>
      </p:sp>
      <p:sp>
        <p:nvSpPr>
          <p:cNvPr id="13" name="Segnaposto contenuto 2">
            <a:extLst>
              <a:ext uri="{FF2B5EF4-FFF2-40B4-BE49-F238E27FC236}">
                <a16:creationId xmlns:a16="http://schemas.microsoft.com/office/drawing/2014/main" id="{72386C43-DD10-E892-08AD-D6F4AE9617DD}"/>
              </a:ext>
            </a:extLst>
          </p:cNvPr>
          <p:cNvSpPr>
            <a:spLocks noGrp="1"/>
          </p:cNvSpPr>
          <p:nvPr>
            <p:ph idx="1"/>
          </p:nvPr>
        </p:nvSpPr>
        <p:spPr>
          <a:xfrm>
            <a:off x="1499616" y="2770632"/>
            <a:ext cx="5693664" cy="3122168"/>
          </a:xfrm>
        </p:spPr>
        <p:txBody>
          <a:bodyPr rtlCol="0">
            <a:noAutofit/>
          </a:bodyPr>
          <a:lstStyle>
            <a:lvl1pPr marL="0" indent="0">
              <a:lnSpc>
                <a:spcPct val="150000"/>
              </a:lnSpc>
              <a:spcBef>
                <a:spcPts val="0"/>
              </a:spcBef>
              <a:buNone/>
              <a:defRPr lang="it-IT" sz="2400"/>
            </a:lvl1pPr>
            <a:lvl2pPr marL="347472">
              <a:lnSpc>
                <a:spcPct val="150000"/>
              </a:lnSpc>
              <a:spcBef>
                <a:spcPts val="0"/>
              </a:spcBef>
              <a:defRPr lang="it-IT" sz="2000"/>
            </a:lvl2pPr>
            <a:lvl3pPr marL="685800">
              <a:lnSpc>
                <a:spcPct val="150000"/>
              </a:lnSpc>
              <a:spcBef>
                <a:spcPts val="0"/>
              </a:spcBef>
              <a:defRPr lang="it-IT" sz="1800"/>
            </a:lvl3pPr>
          </a:lstStyle>
          <a:p>
            <a:pPr lvl="0" rtl="0"/>
            <a:r>
              <a:rPr lang="it-IT"/>
              <a:t>Fare clic per modificare gli stili del testo dello schema</a:t>
            </a:r>
          </a:p>
          <a:p>
            <a:pPr lvl="1" rtl="0"/>
            <a:r>
              <a:rPr lang="it-IT"/>
              <a:t>Secondo livello</a:t>
            </a:r>
          </a:p>
          <a:p>
            <a:pPr lvl="2" rtl="0"/>
            <a:r>
              <a:rPr lang="it-IT"/>
              <a:t>Terzo livello</a:t>
            </a:r>
          </a:p>
        </p:txBody>
      </p:sp>
    </p:spTree>
    <p:extLst>
      <p:ext uri="{BB962C8B-B14F-4D97-AF65-F5344CB8AC3E}">
        <p14:creationId xmlns:p14="http://schemas.microsoft.com/office/powerpoint/2010/main" val="2333964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11" name="Figura a mano libera: Forma 10">
            <a:extLst>
              <a:ext uri="{FF2B5EF4-FFF2-40B4-BE49-F238E27FC236}">
                <a16:creationId xmlns:a16="http://schemas.microsoft.com/office/drawing/2014/main" id="{CAA6B609-D718-DB49-892F-7E49376CC913}"/>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it-IT"/>
            </a:defPPr>
          </a:lstStyle>
          <a:p>
            <a:pPr lvl="0" rtl="0"/>
            <a:endParaRPr lang="it-IT" dirty="0">
              <a:solidFill>
                <a:schemeClr val="tx1"/>
              </a:solidFill>
            </a:endParaRPr>
          </a:p>
        </p:txBody>
      </p:sp>
      <p:sp>
        <p:nvSpPr>
          <p:cNvPr id="2" name="Titolo 1"/>
          <p:cNvSpPr>
            <a:spLocks noGrp="1"/>
          </p:cNvSpPr>
          <p:nvPr>
            <p:ph type="title"/>
          </p:nvPr>
        </p:nvSpPr>
        <p:spPr>
          <a:xfrm>
            <a:off x="839788" y="457200"/>
            <a:ext cx="3932237" cy="1600200"/>
          </a:xfrm>
        </p:spPr>
        <p:txBody>
          <a:bodyPr rtlCol="0" anchor="b"/>
          <a:lstStyle>
            <a:lvl1pPr>
              <a:defRPr lang="it-IT" sz="3200"/>
            </a:lvl1pPr>
          </a:lstStyle>
          <a:p>
            <a:pPr rtl="0"/>
            <a:r>
              <a:rPr lang="it-IT"/>
              <a:t>Fare clic per modificare lo stile del titolo dello schema</a:t>
            </a:r>
            <a:endParaRPr lang="it-IT" dirty="0"/>
          </a:p>
        </p:txBody>
      </p:sp>
      <p:sp>
        <p:nvSpPr>
          <p:cNvPr id="3" name="Segnaposto immagine 2"/>
          <p:cNvSpPr>
            <a:spLocks noGrp="1" noChangeAspect="1"/>
          </p:cNvSpPr>
          <p:nvPr>
            <p:ph type="pic" idx="1"/>
          </p:nvPr>
        </p:nvSpPr>
        <p:spPr>
          <a:xfrm>
            <a:off x="5183188" y="987425"/>
            <a:ext cx="6172200" cy="4873625"/>
          </a:xfrm>
        </p:spPr>
        <p:txBody>
          <a:bodyPr rtlCol="0" anchor="t"/>
          <a:lstStyle>
            <a:lvl1pPr marL="0" indent="0">
              <a:buNone/>
              <a:defRPr lang="it-IT" sz="3200"/>
            </a:lvl1pPr>
            <a:lvl2pPr marL="457200" indent="0">
              <a:buNone/>
              <a:defRPr lang="it-IT" sz="2800"/>
            </a:lvl2pPr>
            <a:lvl3pPr marL="914400" indent="0">
              <a:buNone/>
              <a:defRPr lang="it-IT" sz="2400"/>
            </a:lvl3pPr>
            <a:lvl4pPr marL="1371600" indent="0">
              <a:buNone/>
              <a:defRPr lang="it-IT" sz="2000"/>
            </a:lvl4pPr>
            <a:lvl5pPr marL="1828800" indent="0">
              <a:buNone/>
              <a:defRPr lang="it-IT" sz="2000"/>
            </a:lvl5pPr>
            <a:lvl6pPr marL="2286000" indent="0">
              <a:buNone/>
              <a:defRPr lang="it-IT" sz="2000"/>
            </a:lvl6pPr>
            <a:lvl7pPr marL="2743200" indent="0">
              <a:buNone/>
              <a:defRPr lang="it-IT" sz="2000"/>
            </a:lvl7pPr>
            <a:lvl8pPr marL="3200400" indent="0">
              <a:buNone/>
              <a:defRPr lang="it-IT" sz="2000"/>
            </a:lvl8pPr>
            <a:lvl9pPr marL="3657600" indent="0">
              <a:buNone/>
              <a:defRPr lang="it-IT" sz="2000"/>
            </a:lvl9pPr>
          </a:lstStyle>
          <a:p>
            <a:pPr rtl="0"/>
            <a:r>
              <a:rPr lang="it-IT"/>
              <a:t>Fare clic sull'icona per inserire un'immagine</a:t>
            </a:r>
          </a:p>
        </p:txBody>
      </p:sp>
      <p:sp>
        <p:nvSpPr>
          <p:cNvPr id="4" name="Segnaposto testo 3"/>
          <p:cNvSpPr>
            <a:spLocks noGrp="1"/>
          </p:cNvSpPr>
          <p:nvPr>
            <p:ph type="body" sz="half" idx="2"/>
          </p:nvPr>
        </p:nvSpPr>
        <p:spPr>
          <a:xfrm>
            <a:off x="839788" y="2057400"/>
            <a:ext cx="3932237" cy="3811588"/>
          </a:xfrm>
        </p:spPr>
        <p:txBody>
          <a:bodyPr rtlCol="0"/>
          <a:lstStyle>
            <a:lvl1pPr marL="0" indent="0">
              <a:buNone/>
              <a:defRPr lang="it-IT" sz="1600"/>
            </a:lvl1pPr>
            <a:lvl2pPr marL="457200" indent="0">
              <a:buNone/>
              <a:defRPr lang="it-IT" sz="1400"/>
            </a:lvl2pPr>
            <a:lvl3pPr marL="914400" indent="0">
              <a:buNone/>
              <a:defRPr lang="it-IT" sz="1200"/>
            </a:lvl3pPr>
            <a:lvl4pPr marL="1371600" indent="0">
              <a:buNone/>
              <a:defRPr lang="it-IT" sz="1000"/>
            </a:lvl4pPr>
            <a:lvl5pPr marL="1828800" indent="0">
              <a:buNone/>
              <a:defRPr lang="it-IT" sz="1000"/>
            </a:lvl5pPr>
            <a:lvl6pPr marL="2286000" indent="0">
              <a:buNone/>
              <a:defRPr lang="it-IT" sz="1000"/>
            </a:lvl6pPr>
            <a:lvl7pPr marL="2743200" indent="0">
              <a:buNone/>
              <a:defRPr lang="it-IT" sz="1000"/>
            </a:lvl7pPr>
            <a:lvl8pPr marL="3200400" indent="0">
              <a:buNone/>
              <a:defRPr lang="it-IT" sz="1000"/>
            </a:lvl8pPr>
            <a:lvl9pPr marL="3657600" indent="0">
              <a:buNone/>
              <a:defRPr lang="it-IT" sz="1000"/>
            </a:lvl9pPr>
          </a:lstStyle>
          <a:p>
            <a:pPr lvl="0" rtl="0"/>
            <a:r>
              <a:rPr lang="it-IT"/>
              <a:t>Fare clic per modificare gli stili del testo dello schema</a:t>
            </a:r>
          </a:p>
        </p:txBody>
      </p:sp>
      <p:sp>
        <p:nvSpPr>
          <p:cNvPr id="6" name="Segnaposto piè di pagina 5"/>
          <p:cNvSpPr>
            <a:spLocks noGrp="1"/>
          </p:cNvSpPr>
          <p:nvPr>
            <p:ph type="ftr" sz="quarter" idx="11"/>
          </p:nvPr>
        </p:nvSpPr>
        <p:spPr/>
        <p:txBody>
          <a:bodyPr rtlCol="0"/>
          <a:lstStyle>
            <a:defPPr>
              <a:defRPr lang="it-IT"/>
            </a:defPPr>
          </a:lstStyle>
          <a:p>
            <a:pPr rtl="0"/>
            <a:r>
              <a:rPr lang="it-IT"/>
              <a:t>Titolo presentazione</a:t>
            </a:r>
            <a:endParaRPr lang="it-IT" dirty="0"/>
          </a:p>
        </p:txBody>
      </p:sp>
      <p:sp>
        <p:nvSpPr>
          <p:cNvPr id="7" name="Segnaposto numero diapositiva 6"/>
          <p:cNvSpPr>
            <a:spLocks noGrp="1"/>
          </p:cNvSpPr>
          <p:nvPr>
            <p:ph type="sldNum" sz="quarter" idx="12"/>
          </p:nvPr>
        </p:nvSpPr>
        <p:spPr/>
        <p:txBody>
          <a:bodyPr rtlCol="0"/>
          <a:lstStyle>
            <a:defPPr>
              <a:defRPr lang="it-IT"/>
            </a:defPPr>
          </a:lstStyle>
          <a:p>
            <a:pPr rtl="0"/>
            <a:fld id="{48F63A3B-78C7-47BE-AE5E-E10140E04643}" type="slidenum">
              <a:rPr lang="it-IT" dirty="0"/>
              <a:t>‹#›</a:t>
            </a:fld>
            <a:endParaRPr lang="it-IT" dirty="0"/>
          </a:p>
        </p:txBody>
      </p:sp>
    </p:spTree>
    <p:extLst>
      <p:ext uri="{BB962C8B-B14F-4D97-AF65-F5344CB8AC3E}">
        <p14:creationId xmlns:p14="http://schemas.microsoft.com/office/powerpoint/2010/main" val="22346700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Introduzione">
    <p:spTree>
      <p:nvGrpSpPr>
        <p:cNvPr id="1" name=""/>
        <p:cNvGrpSpPr/>
        <p:nvPr/>
      </p:nvGrpSpPr>
      <p:grpSpPr>
        <a:xfrm>
          <a:off x="0" y="0"/>
          <a:ext cx="0" cy="0"/>
          <a:chOff x="0" y="0"/>
          <a:chExt cx="0" cy="0"/>
        </a:xfrm>
      </p:grpSpPr>
      <p:sp>
        <p:nvSpPr>
          <p:cNvPr id="23" name="Figura a mano libera: Forma 22">
            <a:extLst>
              <a:ext uri="{FF2B5EF4-FFF2-40B4-BE49-F238E27FC236}">
                <a16:creationId xmlns:a16="http://schemas.microsoft.com/office/drawing/2014/main" id="{C35EFB42-020B-1DF4-3D42-26092CE45F08}"/>
              </a:ext>
            </a:extLst>
          </p:cNvPr>
          <p:cNvSpPr/>
          <p:nvPr userDrawn="1"/>
        </p:nvSpPr>
        <p:spPr>
          <a:xfrm>
            <a:off x="0" y="3427336"/>
            <a:ext cx="3430200" cy="3430665"/>
          </a:xfrm>
          <a:custGeom>
            <a:avLst/>
            <a:gdLst>
              <a:gd name="connsiteX0" fmla="*/ 0 w 3430200"/>
              <a:gd name="connsiteY0" fmla="*/ 0 h 3430665"/>
              <a:gd name="connsiteX1" fmla="*/ 3430200 w 3430200"/>
              <a:gd name="connsiteY1" fmla="*/ 0 h 3430665"/>
              <a:gd name="connsiteX2" fmla="*/ 3430200 w 3430200"/>
              <a:gd name="connsiteY2" fmla="*/ 3430665 h 3430665"/>
              <a:gd name="connsiteX3" fmla="*/ 0 w 3430200"/>
              <a:gd name="connsiteY3" fmla="*/ 3430665 h 3430665"/>
            </a:gdLst>
            <a:ahLst/>
            <a:cxnLst>
              <a:cxn ang="0">
                <a:pos x="connsiteX0" y="connsiteY0"/>
              </a:cxn>
              <a:cxn ang="0">
                <a:pos x="connsiteX1" y="connsiteY1"/>
              </a:cxn>
              <a:cxn ang="0">
                <a:pos x="connsiteX2" y="connsiteY2"/>
              </a:cxn>
              <a:cxn ang="0">
                <a:pos x="connsiteX3" y="connsiteY3"/>
              </a:cxn>
            </a:cxnLst>
            <a:rect l="l" t="t" r="r" b="b"/>
            <a:pathLst>
              <a:path w="3430200" h="3430665">
                <a:moveTo>
                  <a:pt x="0" y="0"/>
                </a:moveTo>
                <a:lnTo>
                  <a:pt x="3430200" y="0"/>
                </a:lnTo>
                <a:lnTo>
                  <a:pt x="3430200" y="3430665"/>
                </a:lnTo>
                <a:lnTo>
                  <a:pt x="0" y="3430665"/>
                </a:lnTo>
                <a:close/>
              </a:path>
            </a:pathLst>
          </a:custGeom>
          <a:solidFill>
            <a:schemeClr val="accent3"/>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lvl="0" rtl="0"/>
            <a:endParaRPr lang="it-IT" dirty="0">
              <a:solidFill>
                <a:schemeClr val="tx1"/>
              </a:solidFill>
            </a:endParaRPr>
          </a:p>
        </p:txBody>
      </p:sp>
      <p:sp>
        <p:nvSpPr>
          <p:cNvPr id="20" name="Figura a mano libera: Forma 19">
            <a:extLst>
              <a:ext uri="{FF2B5EF4-FFF2-40B4-BE49-F238E27FC236}">
                <a16:creationId xmlns:a16="http://schemas.microsoft.com/office/drawing/2014/main" id="{AB4DD322-D1E0-74CB-BBFF-057426E58EBC}"/>
              </a:ext>
            </a:extLst>
          </p:cNvPr>
          <p:cNvSpPr/>
          <p:nvPr userDrawn="1"/>
        </p:nvSpPr>
        <p:spPr>
          <a:xfrm>
            <a:off x="0" y="3427336"/>
            <a:ext cx="3430200" cy="3430665"/>
          </a:xfrm>
          <a:custGeom>
            <a:avLst/>
            <a:gdLst>
              <a:gd name="connsiteX0" fmla="*/ 3430200 w 3430200"/>
              <a:gd name="connsiteY0" fmla="*/ 0 h 3430665"/>
              <a:gd name="connsiteX1" fmla="*/ 3430200 w 3430200"/>
              <a:gd name="connsiteY1" fmla="*/ 3430665 h 3430665"/>
              <a:gd name="connsiteX2" fmla="*/ 0 w 3430200"/>
              <a:gd name="connsiteY2" fmla="*/ 3430665 h 3430665"/>
              <a:gd name="connsiteX3" fmla="*/ 0 w 3430200"/>
              <a:gd name="connsiteY3" fmla="*/ 3417531 h 3430665"/>
            </a:gdLst>
            <a:ahLst/>
            <a:cxnLst>
              <a:cxn ang="0">
                <a:pos x="connsiteX0" y="connsiteY0"/>
              </a:cxn>
              <a:cxn ang="0">
                <a:pos x="connsiteX1" y="connsiteY1"/>
              </a:cxn>
              <a:cxn ang="0">
                <a:pos x="connsiteX2" y="connsiteY2"/>
              </a:cxn>
              <a:cxn ang="0">
                <a:pos x="connsiteX3" y="connsiteY3"/>
              </a:cxn>
            </a:cxnLst>
            <a:rect l="l" t="t" r="r" b="b"/>
            <a:pathLst>
              <a:path w="3430200" h="3430665">
                <a:moveTo>
                  <a:pt x="3430200" y="0"/>
                </a:moveTo>
                <a:lnTo>
                  <a:pt x="3430200" y="3430665"/>
                </a:lnTo>
                <a:lnTo>
                  <a:pt x="0" y="3430665"/>
                </a:lnTo>
                <a:lnTo>
                  <a:pt x="0" y="3417531"/>
                </a:lnTo>
                <a:close/>
              </a:path>
            </a:pathLst>
          </a:custGeom>
          <a:solidFill>
            <a:schemeClr val="accent1"/>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lvl="0" rtl="0"/>
            <a:endParaRPr lang="it-IT" dirty="0">
              <a:solidFill>
                <a:schemeClr val="tx1"/>
              </a:solidFill>
            </a:endParaRPr>
          </a:p>
        </p:txBody>
      </p:sp>
      <p:sp>
        <p:nvSpPr>
          <p:cNvPr id="14" name="Figura a mano libera: Forma 13">
            <a:extLst>
              <a:ext uri="{FF2B5EF4-FFF2-40B4-BE49-F238E27FC236}">
                <a16:creationId xmlns:a16="http://schemas.microsoft.com/office/drawing/2014/main" id="{C11D3FCE-EC92-8558-A3E5-04DB12477A3B}"/>
              </a:ext>
            </a:extLst>
          </p:cNvPr>
          <p:cNvSpPr/>
          <p:nvPr userDrawn="1"/>
        </p:nvSpPr>
        <p:spPr>
          <a:xfrm>
            <a:off x="1" y="1"/>
            <a:ext cx="3423785" cy="3437345"/>
          </a:xfrm>
          <a:custGeom>
            <a:avLst/>
            <a:gdLst>
              <a:gd name="connsiteX0" fmla="*/ 0 w 3423785"/>
              <a:gd name="connsiteY0" fmla="*/ 0 h 3437345"/>
              <a:gd name="connsiteX1" fmla="*/ 3423785 w 3423785"/>
              <a:gd name="connsiteY1" fmla="*/ 0 h 3437345"/>
              <a:gd name="connsiteX2" fmla="*/ 3423785 w 3423785"/>
              <a:gd name="connsiteY2" fmla="*/ 3437345 h 3437345"/>
              <a:gd name="connsiteX3" fmla="*/ 0 w 3423785"/>
              <a:gd name="connsiteY3" fmla="*/ 3437345 h 3437345"/>
            </a:gdLst>
            <a:ahLst/>
            <a:cxnLst>
              <a:cxn ang="0">
                <a:pos x="connsiteX0" y="connsiteY0"/>
              </a:cxn>
              <a:cxn ang="0">
                <a:pos x="connsiteX1" y="connsiteY1"/>
              </a:cxn>
              <a:cxn ang="0">
                <a:pos x="connsiteX2" y="connsiteY2"/>
              </a:cxn>
              <a:cxn ang="0">
                <a:pos x="connsiteX3" y="connsiteY3"/>
              </a:cxn>
            </a:cxnLst>
            <a:rect l="l" t="t" r="r" b="b"/>
            <a:pathLst>
              <a:path w="3423785" h="3437345">
                <a:moveTo>
                  <a:pt x="0" y="0"/>
                </a:moveTo>
                <a:lnTo>
                  <a:pt x="3423785" y="0"/>
                </a:lnTo>
                <a:lnTo>
                  <a:pt x="3423785" y="3437345"/>
                </a:lnTo>
                <a:lnTo>
                  <a:pt x="0" y="3437345"/>
                </a:lnTo>
                <a:close/>
              </a:path>
            </a:pathLst>
          </a:custGeom>
          <a:solidFill>
            <a:schemeClr val="accent5"/>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lvl="0" rtl="0"/>
            <a:endParaRPr lang="it-IT" dirty="0">
              <a:solidFill>
                <a:schemeClr val="tx1"/>
              </a:solidFill>
            </a:endParaRPr>
          </a:p>
        </p:txBody>
      </p:sp>
      <p:sp>
        <p:nvSpPr>
          <p:cNvPr id="2" name="Titolo 1"/>
          <p:cNvSpPr>
            <a:spLocks noGrp="1"/>
          </p:cNvSpPr>
          <p:nvPr userDrawn="1">
            <p:ph type="title"/>
          </p:nvPr>
        </p:nvSpPr>
        <p:spPr>
          <a:xfrm>
            <a:off x="4224528" y="2276856"/>
            <a:ext cx="6766560" cy="768096"/>
          </a:xfrm>
        </p:spPr>
        <p:txBody>
          <a:bodyPr rtlCol="0">
            <a:noAutofit/>
          </a:bodyPr>
          <a:lstStyle>
            <a:lvl1pPr algn="l">
              <a:lnSpc>
                <a:spcPct val="100000"/>
              </a:lnSpc>
              <a:defRPr lang="it-IT" b="1"/>
            </a:lvl1pPr>
          </a:lstStyle>
          <a:p>
            <a:pPr rtl="0"/>
            <a:r>
              <a:rPr lang="it-IT"/>
              <a:t>Fare clic per modificare lo stile del titolo dello schema</a:t>
            </a:r>
          </a:p>
        </p:txBody>
      </p:sp>
      <p:sp>
        <p:nvSpPr>
          <p:cNvPr id="3" name="Segnaposto contenuto 2"/>
          <p:cNvSpPr>
            <a:spLocks noGrp="1"/>
          </p:cNvSpPr>
          <p:nvPr userDrawn="1">
            <p:ph idx="1"/>
          </p:nvPr>
        </p:nvSpPr>
        <p:spPr>
          <a:xfrm>
            <a:off x="4224528" y="3222752"/>
            <a:ext cx="6766560" cy="2700528"/>
          </a:xfrm>
        </p:spPr>
        <p:txBody>
          <a:bodyPr rtlCol="0">
            <a:noAutofit/>
          </a:bodyPr>
          <a:lstStyle>
            <a:lvl1pPr marL="0" indent="0">
              <a:buNone/>
              <a:defRPr lang="it-IT" sz="1500"/>
            </a:lvl1pPr>
            <a:lvl2pPr>
              <a:defRPr lang="it-IT" sz="1500"/>
            </a:lvl2pPr>
            <a:lvl3pPr>
              <a:defRPr lang="it-IT" sz="1500"/>
            </a:lvl3pPr>
            <a:lvl4pPr>
              <a:defRPr lang="it-IT" sz="1500"/>
            </a:lvl4pPr>
            <a:lvl5pPr>
              <a:defRPr lang="it-IT" sz="1500"/>
            </a:lvl5pPr>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5" name="Segnaposto piè di pagina 4"/>
          <p:cNvSpPr>
            <a:spLocks noGrp="1"/>
          </p:cNvSpPr>
          <p:nvPr userDrawn="1">
            <p:ph type="ftr" sz="quarter" idx="11"/>
          </p:nvPr>
        </p:nvSpPr>
        <p:spPr>
          <a:xfrm>
            <a:off x="4224528" y="457200"/>
            <a:ext cx="3200400" cy="274320"/>
          </a:xfrm>
        </p:spPr>
        <p:txBody>
          <a:bodyPr rtlCol="0">
            <a:noAutofit/>
          </a:bodyPr>
          <a:lstStyle>
            <a:defPPr>
              <a:defRPr lang="it-IT"/>
            </a:defPPr>
          </a:lstStyle>
          <a:p>
            <a:pPr rtl="0"/>
            <a:r>
              <a:rPr lang="it-IT"/>
              <a:t>Titolo presentazione</a:t>
            </a:r>
            <a:endParaRPr lang="it-IT" dirty="0"/>
          </a:p>
        </p:txBody>
      </p:sp>
      <p:sp>
        <p:nvSpPr>
          <p:cNvPr id="6" name="Segnaposto numero diapositiva 5"/>
          <p:cNvSpPr>
            <a:spLocks noGrp="1"/>
          </p:cNvSpPr>
          <p:nvPr userDrawn="1">
            <p:ph type="sldNum" sz="quarter" idx="12"/>
          </p:nvPr>
        </p:nvSpPr>
        <p:spPr/>
        <p:txBody>
          <a:bodyPr rtlCol="0">
            <a:noAutofit/>
          </a:bodyPr>
          <a:lstStyle>
            <a:defPPr>
              <a:defRPr lang="it-IT"/>
            </a:defPPr>
          </a:lstStyle>
          <a:p>
            <a:pPr rtl="0"/>
            <a:fld id="{48F63A3B-78C7-47BE-AE5E-E10140E04643}" type="slidenum">
              <a:rPr lang="it-IT" dirty="0"/>
              <a:t>‹#›</a:t>
            </a:fld>
            <a:endParaRPr lang="it-IT" dirty="0"/>
          </a:p>
        </p:txBody>
      </p:sp>
      <p:sp>
        <p:nvSpPr>
          <p:cNvPr id="17" name="Figura a mano libera: Forma 16">
            <a:extLst>
              <a:ext uri="{FF2B5EF4-FFF2-40B4-BE49-F238E27FC236}">
                <a16:creationId xmlns:a16="http://schemas.microsoft.com/office/drawing/2014/main" id="{217CBC9E-B934-828F-2AE5-211CEF5B1D25}"/>
              </a:ext>
            </a:extLst>
          </p:cNvPr>
          <p:cNvSpPr/>
          <p:nvPr userDrawn="1"/>
        </p:nvSpPr>
        <p:spPr>
          <a:xfrm>
            <a:off x="1" y="869"/>
            <a:ext cx="3423785" cy="3436477"/>
          </a:xfrm>
          <a:custGeom>
            <a:avLst/>
            <a:gdLst>
              <a:gd name="connsiteX0" fmla="*/ 0 w 3423785"/>
              <a:gd name="connsiteY0" fmla="*/ 0 h 3436477"/>
              <a:gd name="connsiteX1" fmla="*/ 3423785 w 3423785"/>
              <a:gd name="connsiteY1" fmla="*/ 3436477 h 3436477"/>
              <a:gd name="connsiteX2" fmla="*/ 0 w 3423785"/>
              <a:gd name="connsiteY2" fmla="*/ 3436477 h 3436477"/>
            </a:gdLst>
            <a:ahLst/>
            <a:cxnLst>
              <a:cxn ang="0">
                <a:pos x="connsiteX0" y="connsiteY0"/>
              </a:cxn>
              <a:cxn ang="0">
                <a:pos x="connsiteX1" y="connsiteY1"/>
              </a:cxn>
              <a:cxn ang="0">
                <a:pos x="connsiteX2" y="connsiteY2"/>
              </a:cxn>
            </a:cxnLst>
            <a:rect l="l" t="t" r="r" b="b"/>
            <a:pathLst>
              <a:path w="3423785" h="3436477">
                <a:moveTo>
                  <a:pt x="0" y="0"/>
                </a:moveTo>
                <a:lnTo>
                  <a:pt x="3423785" y="3436477"/>
                </a:lnTo>
                <a:lnTo>
                  <a:pt x="0" y="3436477"/>
                </a:lnTo>
                <a:close/>
              </a:path>
            </a:pathLst>
          </a:custGeom>
          <a:solidFill>
            <a:schemeClr val="accent1"/>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lvl="0" rtl="0"/>
            <a:endParaRPr lang="it-IT" dirty="0">
              <a:solidFill>
                <a:schemeClr val="tx1"/>
              </a:solidFill>
            </a:endParaRPr>
          </a:p>
        </p:txBody>
      </p:sp>
    </p:spTree>
    <p:extLst>
      <p:ext uri="{BB962C8B-B14F-4D97-AF65-F5344CB8AC3E}">
        <p14:creationId xmlns:p14="http://schemas.microsoft.com/office/powerpoint/2010/main" val="772183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34" name="Figura a mano libera: Forma 33">
            <a:extLst>
              <a:ext uri="{FF2B5EF4-FFF2-40B4-BE49-F238E27FC236}">
                <a16:creationId xmlns:a16="http://schemas.microsoft.com/office/drawing/2014/main" id="{3D352B04-96E6-839B-9D92-EE98385C4D49}"/>
              </a:ext>
            </a:extLst>
          </p:cNvPr>
          <p:cNvSpPr/>
          <p:nvPr userDrawn="1"/>
        </p:nvSpPr>
        <p:spPr>
          <a:xfrm>
            <a:off x="2062836" y="686475"/>
            <a:ext cx="7774629" cy="6193018"/>
          </a:xfrm>
          <a:custGeom>
            <a:avLst/>
            <a:gdLst>
              <a:gd name="connsiteX0" fmla="*/ 3887320 w 7774629"/>
              <a:gd name="connsiteY0" fmla="*/ 0 h 6193018"/>
              <a:gd name="connsiteX1" fmla="*/ 7774629 w 7774629"/>
              <a:gd name="connsiteY1" fmla="*/ 3884811 h 6193018"/>
              <a:gd name="connsiteX2" fmla="*/ 7774629 w 7774629"/>
              <a:gd name="connsiteY2" fmla="*/ 6193018 h 6193018"/>
              <a:gd name="connsiteX3" fmla="*/ 0 w 7774629"/>
              <a:gd name="connsiteY3" fmla="*/ 6193018 h 6193018"/>
              <a:gd name="connsiteX4" fmla="*/ 0 w 7774629"/>
              <a:gd name="connsiteY4" fmla="*/ 3884811 h 6193018"/>
              <a:gd name="connsiteX5" fmla="*/ 3887320 w 7774629"/>
              <a:gd name="connsiteY5" fmla="*/ 0 h 619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74629" h="6193018">
                <a:moveTo>
                  <a:pt x="3887320" y="0"/>
                </a:moveTo>
                <a:cubicBezTo>
                  <a:pt x="6034243" y="0"/>
                  <a:pt x="7774629" y="1739299"/>
                  <a:pt x="7774629" y="3884811"/>
                </a:cubicBezTo>
                <a:lnTo>
                  <a:pt x="7774629" y="6193018"/>
                </a:lnTo>
                <a:lnTo>
                  <a:pt x="0" y="6193018"/>
                </a:lnTo>
                <a:lnTo>
                  <a:pt x="0" y="3884811"/>
                </a:lnTo>
                <a:cubicBezTo>
                  <a:pt x="0" y="1739299"/>
                  <a:pt x="1740414" y="0"/>
                  <a:pt x="3887320" y="0"/>
                </a:cubicBezTo>
                <a:close/>
              </a:path>
            </a:pathLst>
          </a:custGeom>
          <a:solidFill>
            <a:schemeClr val="accent2">
              <a:lumMod val="20000"/>
              <a:lumOff val="80000"/>
              <a:alpha val="99000"/>
            </a:schemeClr>
          </a:solidFill>
          <a:ln w="543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it-IT"/>
            </a:defPPr>
          </a:lstStyle>
          <a:p>
            <a:pPr lvl="0" rtl="0"/>
            <a:endParaRPr lang="it-IT" dirty="0">
              <a:solidFill>
                <a:schemeClr val="tx1"/>
              </a:solidFill>
            </a:endParaRPr>
          </a:p>
        </p:txBody>
      </p:sp>
      <p:sp>
        <p:nvSpPr>
          <p:cNvPr id="46" name="Figura a mano libera: Forma 45">
            <a:extLst>
              <a:ext uri="{FF2B5EF4-FFF2-40B4-BE49-F238E27FC236}">
                <a16:creationId xmlns:a16="http://schemas.microsoft.com/office/drawing/2014/main" id="{723D98FB-5EB7-A8DF-8470-B23A80D669E4}"/>
              </a:ext>
            </a:extLst>
          </p:cNvPr>
          <p:cNvSpPr/>
          <p:nvPr userDrawn="1"/>
        </p:nvSpPr>
        <p:spPr>
          <a:xfrm>
            <a:off x="7610252" y="1"/>
            <a:ext cx="2273668" cy="3147998"/>
          </a:xfrm>
          <a:custGeom>
            <a:avLst/>
            <a:gdLst>
              <a:gd name="connsiteX0" fmla="*/ 183295 w 2273668"/>
              <a:gd name="connsiteY0" fmla="*/ 0 h 3147998"/>
              <a:gd name="connsiteX1" fmla="*/ 2273668 w 2273668"/>
              <a:gd name="connsiteY1" fmla="*/ 0 h 3147998"/>
              <a:gd name="connsiteX2" fmla="*/ 2273668 w 2273668"/>
              <a:gd name="connsiteY2" fmla="*/ 3147998 h 3147998"/>
              <a:gd name="connsiteX3" fmla="*/ 2096300 w 2273668"/>
              <a:gd name="connsiteY3" fmla="*/ 3147998 h 3147998"/>
              <a:gd name="connsiteX4" fmla="*/ 2033714 w 2273668"/>
              <a:gd name="connsiteY4" fmla="*/ 3144814 h 3147998"/>
              <a:gd name="connsiteX5" fmla="*/ 0 w 2273668"/>
              <a:gd name="connsiteY5" fmla="*/ 886966 h 3147998"/>
              <a:gd name="connsiteX6" fmla="*/ 178732 w 2273668"/>
              <a:gd name="connsiteY6" fmla="*/ 9417 h 314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3668" h="3147998">
                <a:moveTo>
                  <a:pt x="183295" y="0"/>
                </a:moveTo>
                <a:lnTo>
                  <a:pt x="2273668" y="0"/>
                </a:lnTo>
                <a:lnTo>
                  <a:pt x="2273668" y="3147998"/>
                </a:lnTo>
                <a:lnTo>
                  <a:pt x="2096300" y="3147998"/>
                </a:lnTo>
                <a:lnTo>
                  <a:pt x="2033714" y="3144814"/>
                </a:lnTo>
                <a:cubicBezTo>
                  <a:pt x="895944" y="3028420"/>
                  <a:pt x="0" y="2060597"/>
                  <a:pt x="0" y="886966"/>
                </a:cubicBezTo>
                <a:cubicBezTo>
                  <a:pt x="0" y="576250"/>
                  <a:pt x="63712" y="279606"/>
                  <a:pt x="178732" y="9417"/>
                </a:cubicBezTo>
                <a:close/>
              </a:path>
            </a:pathLst>
          </a:custGeom>
          <a:solidFill>
            <a:schemeClr val="accent2"/>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lvl="0" rtl="0"/>
            <a:endParaRPr lang="it-IT" dirty="0">
              <a:solidFill>
                <a:schemeClr val="tx1"/>
              </a:solidFill>
            </a:endParaRPr>
          </a:p>
        </p:txBody>
      </p:sp>
      <p:sp>
        <p:nvSpPr>
          <p:cNvPr id="43" name="Figura a mano libera: Forma 42">
            <a:extLst>
              <a:ext uri="{FF2B5EF4-FFF2-40B4-BE49-F238E27FC236}">
                <a16:creationId xmlns:a16="http://schemas.microsoft.com/office/drawing/2014/main" id="{4550F3CE-BAE9-3916-42CA-F4D906FA5173}"/>
              </a:ext>
            </a:extLst>
          </p:cNvPr>
          <p:cNvSpPr/>
          <p:nvPr userDrawn="1"/>
        </p:nvSpPr>
        <p:spPr>
          <a:xfrm>
            <a:off x="9883919" y="2"/>
            <a:ext cx="2254928" cy="3141557"/>
          </a:xfrm>
          <a:custGeom>
            <a:avLst/>
            <a:gdLst>
              <a:gd name="connsiteX0" fmla="*/ 0 w 2254928"/>
              <a:gd name="connsiteY0" fmla="*/ 0 h 3141557"/>
              <a:gd name="connsiteX1" fmla="*/ 2080472 w 2254928"/>
              <a:gd name="connsiteY1" fmla="*/ 0 h 3141557"/>
              <a:gd name="connsiteX2" fmla="*/ 2154269 w 2254928"/>
              <a:gd name="connsiteY2" fmla="*/ 202607 h 3141557"/>
              <a:gd name="connsiteX3" fmla="*/ 2254928 w 2254928"/>
              <a:gd name="connsiteY3" fmla="*/ 871976 h 3141557"/>
              <a:gd name="connsiteX4" fmla="*/ 231934 w 2254928"/>
              <a:gd name="connsiteY4" fmla="*/ 3128339 h 3141557"/>
              <a:gd name="connsiteX5" fmla="*/ 19 w 2254928"/>
              <a:gd name="connsiteY5" fmla="*/ 3141557 h 3141557"/>
              <a:gd name="connsiteX6" fmla="*/ 0 w 2254928"/>
              <a:gd name="connsiteY6" fmla="*/ 3141557 h 3141557"/>
              <a:gd name="connsiteX7" fmla="*/ 0 w 2254928"/>
              <a:gd name="connsiteY7" fmla="*/ 2729990 h 3141557"/>
              <a:gd name="connsiteX8" fmla="*/ 0 w 2254928"/>
              <a:gd name="connsiteY8" fmla="*/ 2344136 h 3141557"/>
              <a:gd name="connsiteX9" fmla="*/ 0 w 2254928"/>
              <a:gd name="connsiteY9" fmla="*/ 1983167 h 3141557"/>
              <a:gd name="connsiteX10" fmla="*/ 0 w 2254928"/>
              <a:gd name="connsiteY10" fmla="*/ 1646252 h 3141557"/>
              <a:gd name="connsiteX11" fmla="*/ 0 w 2254928"/>
              <a:gd name="connsiteY11" fmla="*/ 1332565 h 3141557"/>
              <a:gd name="connsiteX12" fmla="*/ 0 w 2254928"/>
              <a:gd name="connsiteY12" fmla="*/ 1041273 h 3141557"/>
              <a:gd name="connsiteX13" fmla="*/ 0 w 2254928"/>
              <a:gd name="connsiteY13" fmla="*/ 771549 h 3141557"/>
              <a:gd name="connsiteX14" fmla="*/ 0 w 2254928"/>
              <a:gd name="connsiteY14" fmla="*/ 522561 h 3141557"/>
              <a:gd name="connsiteX15" fmla="*/ 0 w 2254928"/>
              <a:gd name="connsiteY15" fmla="*/ 293482 h 3141557"/>
              <a:gd name="connsiteX16" fmla="*/ 0 w 2254928"/>
              <a:gd name="connsiteY16" fmla="*/ 83481 h 314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54928" h="3141557">
                <a:moveTo>
                  <a:pt x="0" y="0"/>
                </a:moveTo>
                <a:lnTo>
                  <a:pt x="2080472" y="0"/>
                </a:lnTo>
                <a:lnTo>
                  <a:pt x="2154269" y="202607"/>
                </a:lnTo>
                <a:cubicBezTo>
                  <a:pt x="2219730" y="414134"/>
                  <a:pt x="2254928" y="638939"/>
                  <a:pt x="2254928" y="871976"/>
                </a:cubicBezTo>
                <a:cubicBezTo>
                  <a:pt x="2254928" y="2045607"/>
                  <a:pt x="1374977" y="3005515"/>
                  <a:pt x="231934" y="3128339"/>
                </a:cubicBezTo>
                <a:lnTo>
                  <a:pt x="19" y="3141557"/>
                </a:lnTo>
                <a:lnTo>
                  <a:pt x="0" y="3141557"/>
                </a:lnTo>
                <a:lnTo>
                  <a:pt x="0" y="2729990"/>
                </a:lnTo>
                <a:lnTo>
                  <a:pt x="0" y="2344136"/>
                </a:lnTo>
                <a:lnTo>
                  <a:pt x="0" y="1983167"/>
                </a:lnTo>
                <a:lnTo>
                  <a:pt x="0" y="1646252"/>
                </a:lnTo>
                <a:lnTo>
                  <a:pt x="0" y="1332565"/>
                </a:lnTo>
                <a:lnTo>
                  <a:pt x="0" y="1041273"/>
                </a:lnTo>
                <a:lnTo>
                  <a:pt x="0" y="771549"/>
                </a:lnTo>
                <a:lnTo>
                  <a:pt x="0" y="522561"/>
                </a:lnTo>
                <a:lnTo>
                  <a:pt x="0" y="293482"/>
                </a:lnTo>
                <a:lnTo>
                  <a:pt x="0" y="83481"/>
                </a:lnTo>
                <a:close/>
              </a:path>
            </a:pathLst>
          </a:custGeom>
          <a:solidFill>
            <a:schemeClr val="accent6"/>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lvl="0" rtl="0"/>
            <a:endParaRPr lang="it-IT" dirty="0">
              <a:solidFill>
                <a:schemeClr val="tx1"/>
              </a:solidFill>
            </a:endParaRPr>
          </a:p>
        </p:txBody>
      </p:sp>
      <p:sp>
        <p:nvSpPr>
          <p:cNvPr id="49" name="Figura a mano libera: Forma 48">
            <a:extLst>
              <a:ext uri="{FF2B5EF4-FFF2-40B4-BE49-F238E27FC236}">
                <a16:creationId xmlns:a16="http://schemas.microsoft.com/office/drawing/2014/main" id="{D83F65A0-0C52-48AD-DC5D-B5D3BF3CC188}"/>
              </a:ext>
            </a:extLst>
          </p:cNvPr>
          <p:cNvSpPr/>
          <p:nvPr userDrawn="1"/>
        </p:nvSpPr>
        <p:spPr>
          <a:xfrm>
            <a:off x="8395730" y="2"/>
            <a:ext cx="2959203" cy="2352793"/>
          </a:xfrm>
          <a:custGeom>
            <a:avLst/>
            <a:gdLst>
              <a:gd name="connsiteX0" fmla="*/ 289830 w 2959203"/>
              <a:gd name="connsiteY0" fmla="*/ 0 h 2352793"/>
              <a:gd name="connsiteX1" fmla="*/ 2669374 w 2959203"/>
              <a:gd name="connsiteY1" fmla="*/ 0 h 2352793"/>
              <a:gd name="connsiteX2" fmla="*/ 2706511 w 2959203"/>
              <a:gd name="connsiteY2" fmla="*/ 49584 h 2352793"/>
              <a:gd name="connsiteX3" fmla="*/ 2951565 w 2959203"/>
              <a:gd name="connsiteY3" fmla="*/ 724493 h 2352793"/>
              <a:gd name="connsiteX4" fmla="*/ 2959203 w 2959203"/>
              <a:gd name="connsiteY4" fmla="*/ 875514 h 2352793"/>
              <a:gd name="connsiteX5" fmla="*/ 2959203 w 2959203"/>
              <a:gd name="connsiteY5" fmla="*/ 875554 h 2352793"/>
              <a:gd name="connsiteX6" fmla="*/ 2951565 w 2959203"/>
              <a:gd name="connsiteY6" fmla="*/ 1026575 h 2352793"/>
              <a:gd name="connsiteX7" fmla="*/ 1479602 w 2959203"/>
              <a:gd name="connsiteY7" fmla="*/ 2352793 h 2352793"/>
              <a:gd name="connsiteX8" fmla="*/ 0 w 2959203"/>
              <a:gd name="connsiteY8" fmla="*/ 875534 h 2352793"/>
              <a:gd name="connsiteX9" fmla="*/ 252694 w 2959203"/>
              <a:gd name="connsiteY9" fmla="*/ 49584 h 2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9203" h="2352793">
                <a:moveTo>
                  <a:pt x="289830" y="0"/>
                </a:moveTo>
                <a:lnTo>
                  <a:pt x="2669374" y="0"/>
                </a:lnTo>
                <a:lnTo>
                  <a:pt x="2706511" y="49584"/>
                </a:lnTo>
                <a:cubicBezTo>
                  <a:pt x="2839459" y="246061"/>
                  <a:pt x="2926309" y="476187"/>
                  <a:pt x="2951565" y="724493"/>
                </a:cubicBezTo>
                <a:lnTo>
                  <a:pt x="2959203" y="875514"/>
                </a:lnTo>
                <a:lnTo>
                  <a:pt x="2959203" y="875554"/>
                </a:lnTo>
                <a:lnTo>
                  <a:pt x="2951565" y="1026575"/>
                </a:lnTo>
                <a:cubicBezTo>
                  <a:pt x="2875795" y="1771492"/>
                  <a:pt x="2245691" y="2352793"/>
                  <a:pt x="1479602" y="2352793"/>
                </a:cubicBezTo>
                <a:cubicBezTo>
                  <a:pt x="662440" y="2352793"/>
                  <a:pt x="0" y="1691401"/>
                  <a:pt x="0" y="875534"/>
                </a:cubicBezTo>
                <a:cubicBezTo>
                  <a:pt x="0" y="569583"/>
                  <a:pt x="93156" y="285356"/>
                  <a:pt x="252694" y="49584"/>
                </a:cubicBezTo>
                <a:close/>
              </a:path>
            </a:pathLst>
          </a:custGeom>
          <a:solidFill>
            <a:schemeClr val="bg1"/>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lvl="0" rtl="0"/>
            <a:endParaRPr lang="it-IT" dirty="0">
              <a:solidFill>
                <a:schemeClr val="tx1"/>
              </a:solidFill>
            </a:endParaRPr>
          </a:p>
        </p:txBody>
      </p:sp>
      <p:sp>
        <p:nvSpPr>
          <p:cNvPr id="40" name="Figura a mano libera: Forma 39">
            <a:extLst>
              <a:ext uri="{FF2B5EF4-FFF2-40B4-BE49-F238E27FC236}">
                <a16:creationId xmlns:a16="http://schemas.microsoft.com/office/drawing/2014/main" id="{F8FA7F58-C470-6376-9DB1-DE7034C491E8}"/>
              </a:ext>
            </a:extLst>
          </p:cNvPr>
          <p:cNvSpPr/>
          <p:nvPr userDrawn="1"/>
        </p:nvSpPr>
        <p:spPr>
          <a:xfrm>
            <a:off x="1390854" y="3130662"/>
            <a:ext cx="3106248" cy="3748831"/>
          </a:xfrm>
          <a:custGeom>
            <a:avLst/>
            <a:gdLst>
              <a:gd name="connsiteX0" fmla="*/ 0 w 3106248"/>
              <a:gd name="connsiteY0" fmla="*/ 0 h 3748831"/>
              <a:gd name="connsiteX1" fmla="*/ 3106248 w 3106248"/>
              <a:gd name="connsiteY1" fmla="*/ 3748831 h 3748831"/>
              <a:gd name="connsiteX2" fmla="*/ 0 w 3106248"/>
              <a:gd name="connsiteY2" fmla="*/ 3748831 h 3748831"/>
            </a:gdLst>
            <a:ahLst/>
            <a:cxnLst>
              <a:cxn ang="0">
                <a:pos x="connsiteX0" y="connsiteY0"/>
              </a:cxn>
              <a:cxn ang="0">
                <a:pos x="connsiteX1" y="connsiteY1"/>
              </a:cxn>
              <a:cxn ang="0">
                <a:pos x="connsiteX2" y="connsiteY2"/>
              </a:cxn>
            </a:cxnLst>
            <a:rect l="l" t="t" r="r" b="b"/>
            <a:pathLst>
              <a:path w="3106248" h="3748831">
                <a:moveTo>
                  <a:pt x="0" y="0"/>
                </a:moveTo>
                <a:lnTo>
                  <a:pt x="3106248" y="3748831"/>
                </a:lnTo>
                <a:lnTo>
                  <a:pt x="0" y="3748831"/>
                </a:lnTo>
                <a:close/>
              </a:path>
            </a:pathLst>
          </a:custGeom>
          <a:solidFill>
            <a:schemeClr val="accent2">
              <a:alpha val="99000"/>
            </a:schemeClr>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lvl="0" rtl="0"/>
            <a:endParaRPr lang="it-IT" dirty="0">
              <a:solidFill>
                <a:schemeClr val="tx1"/>
              </a:solidFill>
            </a:endParaRPr>
          </a:p>
        </p:txBody>
      </p:sp>
      <p:sp>
        <p:nvSpPr>
          <p:cNvPr id="37" name="Figura a mano libera: Forma 36">
            <a:extLst>
              <a:ext uri="{FF2B5EF4-FFF2-40B4-BE49-F238E27FC236}">
                <a16:creationId xmlns:a16="http://schemas.microsoft.com/office/drawing/2014/main" id="{B27C9E57-563E-7980-7B3C-45FAD9C386F4}"/>
              </a:ext>
            </a:extLst>
          </p:cNvPr>
          <p:cNvSpPr/>
          <p:nvPr userDrawn="1"/>
        </p:nvSpPr>
        <p:spPr>
          <a:xfrm>
            <a:off x="0" y="3130661"/>
            <a:ext cx="1400640" cy="3748832"/>
          </a:xfrm>
          <a:custGeom>
            <a:avLst/>
            <a:gdLst>
              <a:gd name="connsiteX0" fmla="*/ 1400640 w 1400640"/>
              <a:gd name="connsiteY0" fmla="*/ 0 h 3748832"/>
              <a:gd name="connsiteX1" fmla="*/ 1400640 w 1400640"/>
              <a:gd name="connsiteY1" fmla="*/ 3748832 h 3748832"/>
              <a:gd name="connsiteX2" fmla="*/ 0 w 1400640"/>
              <a:gd name="connsiteY2" fmla="*/ 3748832 h 3748832"/>
              <a:gd name="connsiteX3" fmla="*/ 0 w 1400640"/>
              <a:gd name="connsiteY3" fmla="*/ 1684743 h 3748832"/>
            </a:gdLst>
            <a:ahLst/>
            <a:cxnLst>
              <a:cxn ang="0">
                <a:pos x="connsiteX0" y="connsiteY0"/>
              </a:cxn>
              <a:cxn ang="0">
                <a:pos x="connsiteX1" y="connsiteY1"/>
              </a:cxn>
              <a:cxn ang="0">
                <a:pos x="connsiteX2" y="connsiteY2"/>
              </a:cxn>
              <a:cxn ang="0">
                <a:pos x="connsiteX3" y="connsiteY3"/>
              </a:cxn>
            </a:cxnLst>
            <a:rect l="l" t="t" r="r" b="b"/>
            <a:pathLst>
              <a:path w="1400640" h="3748832">
                <a:moveTo>
                  <a:pt x="1400640" y="0"/>
                </a:moveTo>
                <a:lnTo>
                  <a:pt x="1400640" y="3748832"/>
                </a:lnTo>
                <a:lnTo>
                  <a:pt x="0" y="3748832"/>
                </a:lnTo>
                <a:lnTo>
                  <a:pt x="0" y="168474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it-IT"/>
            </a:defPPr>
          </a:lstStyle>
          <a:p>
            <a:pPr lvl="0" algn="ctr" rtl="0"/>
            <a:endParaRPr lang="it-IT" dirty="0"/>
          </a:p>
        </p:txBody>
      </p:sp>
      <p:sp>
        <p:nvSpPr>
          <p:cNvPr id="2" name="Titolo 1"/>
          <p:cNvSpPr>
            <a:spLocks noGrp="1"/>
          </p:cNvSpPr>
          <p:nvPr>
            <p:ph type="title"/>
          </p:nvPr>
        </p:nvSpPr>
        <p:spPr>
          <a:xfrm>
            <a:off x="2895600" y="3776472"/>
            <a:ext cx="6400800" cy="768096"/>
          </a:xfrm>
        </p:spPr>
        <p:txBody>
          <a:bodyPr rtlCol="0" anchor="t">
            <a:noAutofit/>
          </a:bodyPr>
          <a:lstStyle>
            <a:lvl1pPr>
              <a:lnSpc>
                <a:spcPct val="100000"/>
              </a:lnSpc>
              <a:defRPr lang="it-IT" sz="4400"/>
            </a:lvl1pPr>
          </a:lstStyle>
          <a:p>
            <a:pPr rtl="0"/>
            <a:r>
              <a:rPr lang="it-IT"/>
              <a:t>Fare clic per modificare lo stile del titolo dello schema</a:t>
            </a:r>
          </a:p>
        </p:txBody>
      </p:sp>
      <p:sp>
        <p:nvSpPr>
          <p:cNvPr id="3" name="Segnaposto testo 2"/>
          <p:cNvSpPr>
            <a:spLocks noGrp="1"/>
          </p:cNvSpPr>
          <p:nvPr>
            <p:ph type="body" idx="1"/>
          </p:nvPr>
        </p:nvSpPr>
        <p:spPr>
          <a:xfrm>
            <a:off x="2895600" y="4718304"/>
            <a:ext cx="6400800" cy="512064"/>
          </a:xfrm>
        </p:spPr>
        <p:txBody>
          <a:bodyPr lIns="0" tIns="0" rIns="0" bIns="0" rtlCol="0">
            <a:noAutofit/>
          </a:bodyPr>
          <a:lstStyle>
            <a:lvl1pPr marL="0" indent="0" algn="ctr">
              <a:spcBef>
                <a:spcPts val="0"/>
              </a:spcBef>
              <a:buNone/>
              <a:defRPr lang="it-IT" sz="2400">
                <a:solidFill>
                  <a:schemeClr val="accent6"/>
                </a:solidFill>
              </a:defRPr>
            </a:lvl1pPr>
            <a:lvl2pPr marL="457200" indent="0">
              <a:buNone/>
              <a:defRPr lang="it-IT" sz="2000">
                <a:solidFill>
                  <a:schemeClr val="tx1">
                    <a:tint val="75000"/>
                  </a:schemeClr>
                </a:solidFill>
              </a:defRPr>
            </a:lvl2pPr>
            <a:lvl3pPr marL="914400" indent="0">
              <a:buNone/>
              <a:defRPr lang="it-IT" sz="1800">
                <a:solidFill>
                  <a:schemeClr val="tx1">
                    <a:tint val="75000"/>
                  </a:schemeClr>
                </a:solidFill>
              </a:defRPr>
            </a:lvl3pPr>
            <a:lvl4pPr marL="1371600" indent="0">
              <a:buNone/>
              <a:defRPr lang="it-IT" sz="1600">
                <a:solidFill>
                  <a:schemeClr val="tx1">
                    <a:tint val="75000"/>
                  </a:schemeClr>
                </a:solidFill>
              </a:defRPr>
            </a:lvl4pPr>
            <a:lvl5pPr marL="1828800" indent="0">
              <a:buNone/>
              <a:defRPr lang="it-IT" sz="1600">
                <a:solidFill>
                  <a:schemeClr val="tx1">
                    <a:tint val="75000"/>
                  </a:schemeClr>
                </a:solidFill>
              </a:defRPr>
            </a:lvl5pPr>
            <a:lvl6pPr marL="2286000" indent="0">
              <a:buNone/>
              <a:defRPr lang="it-IT" sz="1600">
                <a:solidFill>
                  <a:schemeClr val="tx1">
                    <a:tint val="75000"/>
                  </a:schemeClr>
                </a:solidFill>
              </a:defRPr>
            </a:lvl6pPr>
            <a:lvl7pPr marL="2743200" indent="0">
              <a:buNone/>
              <a:defRPr lang="it-IT" sz="1600">
                <a:solidFill>
                  <a:schemeClr val="tx1">
                    <a:tint val="75000"/>
                  </a:schemeClr>
                </a:solidFill>
              </a:defRPr>
            </a:lvl7pPr>
            <a:lvl8pPr marL="3200400" indent="0">
              <a:buNone/>
              <a:defRPr lang="it-IT" sz="1600">
                <a:solidFill>
                  <a:schemeClr val="tx1">
                    <a:tint val="75000"/>
                  </a:schemeClr>
                </a:solidFill>
              </a:defRPr>
            </a:lvl8pPr>
            <a:lvl9pPr marL="3657600" indent="0">
              <a:buNone/>
              <a:defRPr lang="it-IT" sz="1600">
                <a:solidFill>
                  <a:schemeClr val="tx1">
                    <a:tint val="75000"/>
                  </a:schemeClr>
                </a:solidFill>
              </a:defRPr>
            </a:lvl9pPr>
          </a:lstStyle>
          <a:p>
            <a:pPr lvl="0" rtl="0"/>
            <a:r>
              <a:rPr lang="it-IT"/>
              <a:t>Fare clic per modificare gli stili del testo dello schema</a:t>
            </a:r>
          </a:p>
        </p:txBody>
      </p:sp>
    </p:spTree>
    <p:extLst>
      <p:ext uri="{BB962C8B-B14F-4D97-AF65-F5344CB8AC3E}">
        <p14:creationId xmlns:p14="http://schemas.microsoft.com/office/powerpoint/2010/main" val="1681789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olo e grafico">
    <p:spTree>
      <p:nvGrpSpPr>
        <p:cNvPr id="1" name=""/>
        <p:cNvGrpSpPr/>
        <p:nvPr/>
      </p:nvGrpSpPr>
      <p:grpSpPr>
        <a:xfrm>
          <a:off x="0" y="0"/>
          <a:ext cx="0" cy="0"/>
          <a:chOff x="0" y="0"/>
          <a:chExt cx="0" cy="0"/>
        </a:xfrm>
      </p:grpSpPr>
      <p:sp>
        <p:nvSpPr>
          <p:cNvPr id="30" name="Figura a mano libera: Forma 29">
            <a:extLst>
              <a:ext uri="{FF2B5EF4-FFF2-40B4-BE49-F238E27FC236}">
                <a16:creationId xmlns:a16="http://schemas.microsoft.com/office/drawing/2014/main" id="{2459EA3C-8B88-5F1F-531E-7DA7DE55710B}"/>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it-IT"/>
            </a:defPPr>
          </a:lstStyle>
          <a:p>
            <a:pPr lvl="0" rtl="0"/>
            <a:endParaRPr lang="it-IT" dirty="0">
              <a:solidFill>
                <a:schemeClr val="tx1"/>
              </a:solidFill>
            </a:endParaRPr>
          </a:p>
        </p:txBody>
      </p:sp>
      <p:sp>
        <p:nvSpPr>
          <p:cNvPr id="2" name="Titolo 1"/>
          <p:cNvSpPr>
            <a:spLocks noGrp="1"/>
          </p:cNvSpPr>
          <p:nvPr>
            <p:ph type="title"/>
          </p:nvPr>
        </p:nvSpPr>
        <p:spPr/>
        <p:txBody>
          <a:bodyPr rtlCol="0">
            <a:noAutofit/>
          </a:bodyPr>
          <a:lstStyle>
            <a:lvl1pPr>
              <a:lnSpc>
                <a:spcPct val="100000"/>
              </a:lnSpc>
              <a:defRPr lang="it-IT"/>
            </a:lvl1pPr>
          </a:lstStyle>
          <a:p>
            <a:pPr rtl="0"/>
            <a:r>
              <a:rPr lang="it-IT"/>
              <a:t>Fare clic per modificare lo stile del titolo dello schema</a:t>
            </a:r>
          </a:p>
        </p:txBody>
      </p:sp>
      <p:sp>
        <p:nvSpPr>
          <p:cNvPr id="3" name="Segnaposto contenuto 2"/>
          <p:cNvSpPr>
            <a:spLocks noGrp="1"/>
          </p:cNvSpPr>
          <p:nvPr>
            <p:ph sz="half" idx="1"/>
          </p:nvPr>
        </p:nvSpPr>
        <p:spPr>
          <a:xfrm>
            <a:off x="539496" y="2103120"/>
            <a:ext cx="11119104" cy="4434840"/>
          </a:xfrm>
        </p:spPr>
        <p:txBody>
          <a:bodyPr rtlCol="0">
            <a:noAutofit/>
          </a:bodyPr>
          <a:lstStyle>
            <a:lvl1pPr>
              <a:defRPr lang="it-IT" sz="1800"/>
            </a:lvl1pPr>
            <a:lvl2pPr>
              <a:defRPr lang="it-IT" sz="1600"/>
            </a:lvl2pPr>
            <a:lvl3pPr>
              <a:defRPr lang="it-IT" sz="1400"/>
            </a:lvl3pPr>
            <a:lvl4pPr>
              <a:defRPr lang="it-IT" sz="1200"/>
            </a:lvl4pPr>
            <a:lvl5pPr>
              <a:defRPr lang="it-IT" sz="1200"/>
            </a:lvl5pPr>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6" name="Segnaposto piè di pagina 5"/>
          <p:cNvSpPr>
            <a:spLocks noGrp="1"/>
          </p:cNvSpPr>
          <p:nvPr>
            <p:ph type="ftr" sz="quarter" idx="11"/>
          </p:nvPr>
        </p:nvSpPr>
        <p:spPr/>
        <p:txBody>
          <a:bodyPr rtlCol="0">
            <a:noAutofit/>
          </a:bodyPr>
          <a:lstStyle>
            <a:defPPr>
              <a:defRPr lang="it-IT"/>
            </a:defPPr>
          </a:lstStyle>
          <a:p>
            <a:pPr rtl="0"/>
            <a:r>
              <a:rPr lang="it-IT"/>
              <a:t>Titolo presentazione</a:t>
            </a:r>
            <a:endParaRPr lang="it-IT" dirty="0"/>
          </a:p>
        </p:txBody>
      </p:sp>
      <p:sp>
        <p:nvSpPr>
          <p:cNvPr id="7" name="Segnaposto numero diapositiva 6"/>
          <p:cNvSpPr>
            <a:spLocks noGrp="1"/>
          </p:cNvSpPr>
          <p:nvPr>
            <p:ph type="sldNum" sz="quarter" idx="12"/>
          </p:nvPr>
        </p:nvSpPr>
        <p:spPr/>
        <p:txBody>
          <a:bodyPr rtlCol="0">
            <a:noAutofit/>
          </a:bodyPr>
          <a:lstStyle>
            <a:defPPr>
              <a:defRPr lang="it-IT"/>
            </a:defPPr>
          </a:lstStyle>
          <a:p>
            <a:pPr rtl="0"/>
            <a:fld id="{48F63A3B-78C7-47BE-AE5E-E10140E04643}" type="slidenum">
              <a:rPr lang="it-IT" dirty="0"/>
              <a:t>‹#›</a:t>
            </a:fld>
            <a:endParaRPr lang="it-IT" dirty="0"/>
          </a:p>
        </p:txBody>
      </p:sp>
    </p:spTree>
    <p:extLst>
      <p:ext uri="{BB962C8B-B14F-4D97-AF65-F5344CB8AC3E}">
        <p14:creationId xmlns:p14="http://schemas.microsoft.com/office/powerpoint/2010/main" val="220804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olo e tabella">
    <p:spTree>
      <p:nvGrpSpPr>
        <p:cNvPr id="1" name=""/>
        <p:cNvGrpSpPr/>
        <p:nvPr/>
      </p:nvGrpSpPr>
      <p:grpSpPr>
        <a:xfrm>
          <a:off x="0" y="0"/>
          <a:ext cx="0" cy="0"/>
          <a:chOff x="0" y="0"/>
          <a:chExt cx="0" cy="0"/>
        </a:xfrm>
      </p:grpSpPr>
      <p:sp>
        <p:nvSpPr>
          <p:cNvPr id="28" name="Figura a mano libera: Forma 27">
            <a:extLst>
              <a:ext uri="{FF2B5EF4-FFF2-40B4-BE49-F238E27FC236}">
                <a16:creationId xmlns:a16="http://schemas.microsoft.com/office/drawing/2014/main" id="{B0C0F070-237F-C60F-3458-4D4D9BA0A222}"/>
              </a:ext>
            </a:extLst>
          </p:cNvPr>
          <p:cNvSpPr/>
          <p:nvPr userDrawn="1"/>
        </p:nvSpPr>
        <p:spPr>
          <a:xfrm>
            <a:off x="9866106" y="0"/>
            <a:ext cx="2325894" cy="2180854"/>
          </a:xfrm>
          <a:custGeom>
            <a:avLst/>
            <a:gdLst>
              <a:gd name="connsiteX0" fmla="*/ 2066927 w 2325894"/>
              <a:gd name="connsiteY0" fmla="*/ 0 h 2180854"/>
              <a:gd name="connsiteX1" fmla="*/ 2098882 w 2325894"/>
              <a:gd name="connsiteY1" fmla="*/ 0 h 2180854"/>
              <a:gd name="connsiteX2" fmla="*/ 2128893 w 2325894"/>
              <a:gd name="connsiteY2" fmla="*/ 44463 h 2180854"/>
              <a:gd name="connsiteX3" fmla="*/ 2269798 w 2325894"/>
              <a:gd name="connsiteY3" fmla="*/ 120493 h 2180854"/>
              <a:gd name="connsiteX4" fmla="*/ 2325894 w 2325894"/>
              <a:gd name="connsiteY4" fmla="*/ 126162 h 2180854"/>
              <a:gd name="connsiteX5" fmla="*/ 2325894 w 2325894"/>
              <a:gd name="connsiteY5" fmla="*/ 149263 h 2180854"/>
              <a:gd name="connsiteX6" fmla="*/ 2265120 w 2325894"/>
              <a:gd name="connsiteY6" fmla="*/ 143117 h 2180854"/>
              <a:gd name="connsiteX7" fmla="*/ 2075647 w 2325894"/>
              <a:gd name="connsiteY7" fmla="*/ 16048 h 2180854"/>
              <a:gd name="connsiteX8" fmla="*/ 1926448 w 2325894"/>
              <a:gd name="connsiteY8" fmla="*/ 0 h 2180854"/>
              <a:gd name="connsiteX9" fmla="*/ 1950522 w 2325894"/>
              <a:gd name="connsiteY9" fmla="*/ 0 h 2180854"/>
              <a:gd name="connsiteX10" fmla="*/ 1952130 w 2325894"/>
              <a:gd name="connsiteY10" fmla="*/ 5167 h 2180854"/>
              <a:gd name="connsiteX11" fmla="*/ 2244242 w 2325894"/>
              <a:gd name="connsiteY11" fmla="*/ 244834 h 2180854"/>
              <a:gd name="connsiteX12" fmla="*/ 2325894 w 2325894"/>
              <a:gd name="connsiteY12" fmla="*/ 253091 h 2180854"/>
              <a:gd name="connsiteX13" fmla="*/ 2325894 w 2325894"/>
              <a:gd name="connsiteY13" fmla="*/ 276192 h 2180854"/>
              <a:gd name="connsiteX14" fmla="*/ 2239598 w 2325894"/>
              <a:gd name="connsiteY14" fmla="*/ 267464 h 2180854"/>
              <a:gd name="connsiteX15" fmla="*/ 1930848 w 2325894"/>
              <a:gd name="connsiteY15" fmla="*/ 14141 h 2180854"/>
              <a:gd name="connsiteX16" fmla="*/ 1794114 w 2325894"/>
              <a:gd name="connsiteY16" fmla="*/ 0 h 2180854"/>
              <a:gd name="connsiteX17" fmla="*/ 1818202 w 2325894"/>
              <a:gd name="connsiteY17" fmla="*/ 0 h 2180854"/>
              <a:gd name="connsiteX18" fmla="*/ 1835170 w 2325894"/>
              <a:gd name="connsiteY18" fmla="*/ 54535 h 2180854"/>
              <a:gd name="connsiteX19" fmla="*/ 2218687 w 2325894"/>
              <a:gd name="connsiteY19" fmla="*/ 369191 h 2180854"/>
              <a:gd name="connsiteX20" fmla="*/ 2325894 w 2325894"/>
              <a:gd name="connsiteY20" fmla="*/ 380032 h 2180854"/>
              <a:gd name="connsiteX21" fmla="*/ 2325894 w 2325894"/>
              <a:gd name="connsiteY21" fmla="*/ 403132 h 2180854"/>
              <a:gd name="connsiteX22" fmla="*/ 2214043 w 2325894"/>
              <a:gd name="connsiteY22" fmla="*/ 391825 h 2180854"/>
              <a:gd name="connsiteX23" fmla="*/ 1813889 w 2325894"/>
              <a:gd name="connsiteY23" fmla="*/ 63559 h 2180854"/>
              <a:gd name="connsiteX24" fmla="*/ 1661683 w 2325894"/>
              <a:gd name="connsiteY24" fmla="*/ 0 h 2180854"/>
              <a:gd name="connsiteX25" fmla="*/ 1685874 w 2325894"/>
              <a:gd name="connsiteY25" fmla="*/ 0 h 2180854"/>
              <a:gd name="connsiteX26" fmla="*/ 1718212 w 2325894"/>
              <a:gd name="connsiteY26" fmla="*/ 103965 h 2180854"/>
              <a:gd name="connsiteX27" fmla="*/ 2193133 w 2325894"/>
              <a:gd name="connsiteY27" fmla="*/ 493659 h 2180854"/>
              <a:gd name="connsiteX28" fmla="*/ 2325894 w 2325894"/>
              <a:gd name="connsiteY28" fmla="*/ 507083 h 2180854"/>
              <a:gd name="connsiteX29" fmla="*/ 2325894 w 2325894"/>
              <a:gd name="connsiteY29" fmla="*/ 530183 h 2180854"/>
              <a:gd name="connsiteX30" fmla="*/ 2188450 w 2325894"/>
              <a:gd name="connsiteY30" fmla="*/ 516288 h 2180854"/>
              <a:gd name="connsiteX31" fmla="*/ 1696817 w 2325894"/>
              <a:gd name="connsiteY31" fmla="*/ 112939 h 2180854"/>
              <a:gd name="connsiteX32" fmla="*/ 1531553 w 2325894"/>
              <a:gd name="connsiteY32" fmla="*/ 0 h 2180854"/>
              <a:gd name="connsiteX33" fmla="*/ 1554659 w 2325894"/>
              <a:gd name="connsiteY33" fmla="*/ 0 h 2180854"/>
              <a:gd name="connsiteX34" fmla="*/ 1555243 w 2325894"/>
              <a:gd name="connsiteY34" fmla="*/ 5776 h 2180854"/>
              <a:gd name="connsiteX35" fmla="*/ 2245588 w 2325894"/>
              <a:gd name="connsiteY35" fmla="*/ 629962 h 2180854"/>
              <a:gd name="connsiteX36" fmla="*/ 2325894 w 2325894"/>
              <a:gd name="connsiteY36" fmla="*/ 634030 h 2180854"/>
              <a:gd name="connsiteX37" fmla="*/ 2325894 w 2325894"/>
              <a:gd name="connsiteY37" fmla="*/ 657131 h 2180854"/>
              <a:gd name="connsiteX38" fmla="*/ 2243214 w 2325894"/>
              <a:gd name="connsiteY38" fmla="*/ 652943 h 2180854"/>
              <a:gd name="connsiteX39" fmla="*/ 1532607 w 2325894"/>
              <a:gd name="connsiteY39" fmla="*/ 10419 h 2180854"/>
              <a:gd name="connsiteX40" fmla="*/ 1404609 w 2325894"/>
              <a:gd name="connsiteY40" fmla="*/ 0 h 2180854"/>
              <a:gd name="connsiteX41" fmla="*/ 1427709 w 2325894"/>
              <a:gd name="connsiteY41" fmla="*/ 0 h 2180854"/>
              <a:gd name="connsiteX42" fmla="*/ 1430873 w 2325894"/>
              <a:gd name="connsiteY42" fmla="*/ 31287 h 2180854"/>
              <a:gd name="connsiteX43" fmla="*/ 2232606 w 2325894"/>
              <a:gd name="connsiteY43" fmla="*/ 756233 h 2180854"/>
              <a:gd name="connsiteX44" fmla="*/ 2325894 w 2325894"/>
              <a:gd name="connsiteY44" fmla="*/ 760959 h 2180854"/>
              <a:gd name="connsiteX45" fmla="*/ 2325894 w 2325894"/>
              <a:gd name="connsiteY45" fmla="*/ 784060 h 2180854"/>
              <a:gd name="connsiteX46" fmla="*/ 2230270 w 2325894"/>
              <a:gd name="connsiteY46" fmla="*/ 779216 h 2180854"/>
              <a:gd name="connsiteX47" fmla="*/ 1408246 w 2325894"/>
              <a:gd name="connsiteY47" fmla="*/ 35964 h 2180854"/>
              <a:gd name="connsiteX48" fmla="*/ 1274343 w 2325894"/>
              <a:gd name="connsiteY48" fmla="*/ 0 h 2180854"/>
              <a:gd name="connsiteX49" fmla="*/ 1300756 w 2325894"/>
              <a:gd name="connsiteY49" fmla="*/ 0 h 2180854"/>
              <a:gd name="connsiteX50" fmla="*/ 1306507 w 2325894"/>
              <a:gd name="connsiteY50" fmla="*/ 56884 h 2180854"/>
              <a:gd name="connsiteX51" fmla="*/ 2219643 w 2325894"/>
              <a:gd name="connsiteY51" fmla="*/ 882640 h 2180854"/>
              <a:gd name="connsiteX52" fmla="*/ 2325894 w 2325894"/>
              <a:gd name="connsiteY52" fmla="*/ 888022 h 2180854"/>
              <a:gd name="connsiteX53" fmla="*/ 2325894 w 2325894"/>
              <a:gd name="connsiteY53" fmla="*/ 911123 h 2180854"/>
              <a:gd name="connsiteX54" fmla="*/ 2217286 w 2325894"/>
              <a:gd name="connsiteY54" fmla="*/ 905621 h 2180854"/>
              <a:gd name="connsiteX55" fmla="*/ 1283761 w 2325894"/>
              <a:gd name="connsiteY55" fmla="*/ 61528 h 2180854"/>
              <a:gd name="connsiteX56" fmla="*/ 1146071 w 2325894"/>
              <a:gd name="connsiteY56" fmla="*/ 0 h 2180854"/>
              <a:gd name="connsiteX57" fmla="*/ 1169414 w 2325894"/>
              <a:gd name="connsiteY57" fmla="*/ 0 h 2180854"/>
              <a:gd name="connsiteX58" fmla="*/ 1182030 w 2325894"/>
              <a:gd name="connsiteY58" fmla="*/ 82429 h 2180854"/>
              <a:gd name="connsiteX59" fmla="*/ 2206679 w 2325894"/>
              <a:gd name="connsiteY59" fmla="*/ 1008912 h 2180854"/>
              <a:gd name="connsiteX60" fmla="*/ 2325894 w 2325894"/>
              <a:gd name="connsiteY60" fmla="*/ 1014951 h 2180854"/>
              <a:gd name="connsiteX61" fmla="*/ 2325894 w 2325894"/>
              <a:gd name="connsiteY61" fmla="*/ 1038052 h 2180854"/>
              <a:gd name="connsiteX62" fmla="*/ 2204323 w 2325894"/>
              <a:gd name="connsiteY62" fmla="*/ 1031893 h 2180854"/>
              <a:gd name="connsiteX63" fmla="*/ 1159398 w 2325894"/>
              <a:gd name="connsiteY63" fmla="*/ 87072 h 2180854"/>
              <a:gd name="connsiteX64" fmla="*/ 1017789 w 2325894"/>
              <a:gd name="connsiteY64" fmla="*/ 0 h 2180854"/>
              <a:gd name="connsiteX65" fmla="*/ 1041132 w 2325894"/>
              <a:gd name="connsiteY65" fmla="*/ 0 h 2180854"/>
              <a:gd name="connsiteX66" fmla="*/ 1057661 w 2325894"/>
              <a:gd name="connsiteY66" fmla="*/ 107992 h 2180854"/>
              <a:gd name="connsiteX67" fmla="*/ 2193716 w 2325894"/>
              <a:gd name="connsiteY67" fmla="*/ 1135208 h 2180854"/>
              <a:gd name="connsiteX68" fmla="*/ 2325894 w 2325894"/>
              <a:gd name="connsiteY68" fmla="*/ 1141903 h 2180854"/>
              <a:gd name="connsiteX69" fmla="*/ 2325894 w 2325894"/>
              <a:gd name="connsiteY69" fmla="*/ 1165004 h 2180854"/>
              <a:gd name="connsiteX70" fmla="*/ 2191361 w 2325894"/>
              <a:gd name="connsiteY70" fmla="*/ 1158189 h 2180854"/>
              <a:gd name="connsiteX71" fmla="*/ 1035029 w 2325894"/>
              <a:gd name="connsiteY71" fmla="*/ 112636 h 2180854"/>
              <a:gd name="connsiteX72" fmla="*/ 889397 w 2325894"/>
              <a:gd name="connsiteY72" fmla="*/ 0 h 2180854"/>
              <a:gd name="connsiteX73" fmla="*/ 912837 w 2325894"/>
              <a:gd name="connsiteY73" fmla="*/ 0 h 2180854"/>
              <a:gd name="connsiteX74" fmla="*/ 933296 w 2325894"/>
              <a:gd name="connsiteY74" fmla="*/ 133667 h 2180854"/>
              <a:gd name="connsiteX75" fmla="*/ 2180754 w 2325894"/>
              <a:gd name="connsiteY75" fmla="*/ 1261608 h 2180854"/>
              <a:gd name="connsiteX76" fmla="*/ 2325894 w 2325894"/>
              <a:gd name="connsiteY76" fmla="*/ 1268960 h 2180854"/>
              <a:gd name="connsiteX77" fmla="*/ 2325894 w 2325894"/>
              <a:gd name="connsiteY77" fmla="*/ 1292061 h 2180854"/>
              <a:gd name="connsiteX78" fmla="*/ 2178378 w 2325894"/>
              <a:gd name="connsiteY78" fmla="*/ 1284588 h 2180854"/>
              <a:gd name="connsiteX79" fmla="*/ 910550 w 2325894"/>
              <a:gd name="connsiteY79" fmla="*/ 138199 h 2180854"/>
              <a:gd name="connsiteX80" fmla="*/ 761929 w 2325894"/>
              <a:gd name="connsiteY80" fmla="*/ 0 h 2180854"/>
              <a:gd name="connsiteX81" fmla="*/ 785032 w 2325894"/>
              <a:gd name="connsiteY81" fmla="*/ 0 h 2180854"/>
              <a:gd name="connsiteX82" fmla="*/ 785312 w 2325894"/>
              <a:gd name="connsiteY82" fmla="*/ 5523 h 2180854"/>
              <a:gd name="connsiteX83" fmla="*/ 2167790 w 2325894"/>
              <a:gd name="connsiteY83" fmla="*/ 1387884 h 2180854"/>
              <a:gd name="connsiteX84" fmla="*/ 2325894 w 2325894"/>
              <a:gd name="connsiteY84" fmla="*/ 1395894 h 2180854"/>
              <a:gd name="connsiteX85" fmla="*/ 2325894 w 2325894"/>
              <a:gd name="connsiteY85" fmla="*/ 1418995 h 2180854"/>
              <a:gd name="connsiteX86" fmla="*/ 2165434 w 2325894"/>
              <a:gd name="connsiteY86" fmla="*/ 1410866 h 2180854"/>
              <a:gd name="connsiteX87" fmla="*/ 762328 w 2325894"/>
              <a:gd name="connsiteY87" fmla="*/ 7877 h 2180854"/>
              <a:gd name="connsiteX88" fmla="*/ 634980 w 2325894"/>
              <a:gd name="connsiteY88" fmla="*/ 0 h 2180854"/>
              <a:gd name="connsiteX89" fmla="*/ 658083 w 2325894"/>
              <a:gd name="connsiteY89" fmla="*/ 0 h 2180854"/>
              <a:gd name="connsiteX90" fmla="*/ 659019 w 2325894"/>
              <a:gd name="connsiteY90" fmla="*/ 18476 h 2180854"/>
              <a:gd name="connsiteX91" fmla="*/ 2154827 w 2325894"/>
              <a:gd name="connsiteY91" fmla="*/ 1514157 h 2180854"/>
              <a:gd name="connsiteX92" fmla="*/ 2325894 w 2325894"/>
              <a:gd name="connsiteY92" fmla="*/ 1522823 h 2180854"/>
              <a:gd name="connsiteX93" fmla="*/ 2325894 w 2325894"/>
              <a:gd name="connsiteY93" fmla="*/ 1545924 h 2180854"/>
              <a:gd name="connsiteX94" fmla="*/ 2152472 w 2325894"/>
              <a:gd name="connsiteY94" fmla="*/ 1537138 h 2180854"/>
              <a:gd name="connsiteX95" fmla="*/ 636036 w 2325894"/>
              <a:gd name="connsiteY95" fmla="*/ 20831 h 2180854"/>
              <a:gd name="connsiteX96" fmla="*/ 507911 w 2325894"/>
              <a:gd name="connsiteY96" fmla="*/ 0 h 2180854"/>
              <a:gd name="connsiteX97" fmla="*/ 531128 w 2325894"/>
              <a:gd name="connsiteY97" fmla="*/ 0 h 2180854"/>
              <a:gd name="connsiteX98" fmla="*/ 532727 w 2325894"/>
              <a:gd name="connsiteY98" fmla="*/ 31559 h 2180854"/>
              <a:gd name="connsiteX99" fmla="*/ 2141864 w 2325894"/>
              <a:gd name="connsiteY99" fmla="*/ 1640562 h 2180854"/>
              <a:gd name="connsiteX100" fmla="*/ 2325894 w 2325894"/>
              <a:gd name="connsiteY100" fmla="*/ 1649885 h 2180854"/>
              <a:gd name="connsiteX101" fmla="*/ 2325894 w 2325894"/>
              <a:gd name="connsiteY101" fmla="*/ 1672981 h 2180854"/>
              <a:gd name="connsiteX102" fmla="*/ 2139488 w 2325894"/>
              <a:gd name="connsiteY102" fmla="*/ 1663539 h 2180854"/>
              <a:gd name="connsiteX103" fmla="*/ 509624 w 2325894"/>
              <a:gd name="connsiteY103" fmla="*/ 33818 h 2180854"/>
              <a:gd name="connsiteX104" fmla="*/ 380961 w 2325894"/>
              <a:gd name="connsiteY104" fmla="*/ 0 h 2180854"/>
              <a:gd name="connsiteX105" fmla="*/ 404065 w 2325894"/>
              <a:gd name="connsiteY105" fmla="*/ 0 h 2180854"/>
              <a:gd name="connsiteX106" fmla="*/ 406316 w 2325894"/>
              <a:gd name="connsiteY106" fmla="*/ 44437 h 2180854"/>
              <a:gd name="connsiteX107" fmla="*/ 2128900 w 2325894"/>
              <a:gd name="connsiteY107" fmla="*/ 1766854 h 2180854"/>
              <a:gd name="connsiteX108" fmla="*/ 2325894 w 2325894"/>
              <a:gd name="connsiteY108" fmla="*/ 1776833 h 2180854"/>
              <a:gd name="connsiteX109" fmla="*/ 2325894 w 2325894"/>
              <a:gd name="connsiteY109" fmla="*/ 1799934 h 2180854"/>
              <a:gd name="connsiteX110" fmla="*/ 2126525 w 2325894"/>
              <a:gd name="connsiteY110" fmla="*/ 1789835 h 2180854"/>
              <a:gd name="connsiteX111" fmla="*/ 383332 w 2325894"/>
              <a:gd name="connsiteY111" fmla="*/ 46792 h 2180854"/>
              <a:gd name="connsiteX112" fmla="*/ 254013 w 2325894"/>
              <a:gd name="connsiteY112" fmla="*/ 0 h 2180854"/>
              <a:gd name="connsiteX113" fmla="*/ 277116 w 2325894"/>
              <a:gd name="connsiteY113" fmla="*/ 0 h 2180854"/>
              <a:gd name="connsiteX114" fmla="*/ 280023 w 2325894"/>
              <a:gd name="connsiteY114" fmla="*/ 57371 h 2180854"/>
              <a:gd name="connsiteX115" fmla="*/ 2115917 w 2325894"/>
              <a:gd name="connsiteY115" fmla="*/ 1893125 h 2180854"/>
              <a:gd name="connsiteX116" fmla="*/ 2325894 w 2325894"/>
              <a:gd name="connsiteY116" fmla="*/ 1903762 h 2180854"/>
              <a:gd name="connsiteX117" fmla="*/ 2325894 w 2325894"/>
              <a:gd name="connsiteY117" fmla="*/ 1926863 h 2180854"/>
              <a:gd name="connsiteX118" fmla="*/ 2113563 w 2325894"/>
              <a:gd name="connsiteY118" fmla="*/ 1916107 h 2180854"/>
              <a:gd name="connsiteX119" fmla="*/ 257040 w 2325894"/>
              <a:gd name="connsiteY119" fmla="*/ 59745 h 2180854"/>
              <a:gd name="connsiteX120" fmla="*/ 126949 w 2325894"/>
              <a:gd name="connsiteY120" fmla="*/ 0 h 2180854"/>
              <a:gd name="connsiteX121" fmla="*/ 150160 w 2325894"/>
              <a:gd name="connsiteY121" fmla="*/ 0 h 2180854"/>
              <a:gd name="connsiteX122" fmla="*/ 153729 w 2325894"/>
              <a:gd name="connsiteY122" fmla="*/ 70454 h 2180854"/>
              <a:gd name="connsiteX123" fmla="*/ 2102955 w 2325894"/>
              <a:gd name="connsiteY123" fmla="*/ 2019530 h 2180854"/>
              <a:gd name="connsiteX124" fmla="*/ 2325894 w 2325894"/>
              <a:gd name="connsiteY124" fmla="*/ 2030824 h 2180854"/>
              <a:gd name="connsiteX125" fmla="*/ 2325894 w 2325894"/>
              <a:gd name="connsiteY125" fmla="*/ 2053925 h 2180854"/>
              <a:gd name="connsiteX126" fmla="*/ 2100598 w 2325894"/>
              <a:gd name="connsiteY126" fmla="*/ 2042512 h 2180854"/>
              <a:gd name="connsiteX127" fmla="*/ 130633 w 2325894"/>
              <a:gd name="connsiteY127" fmla="*/ 72714 h 2180854"/>
              <a:gd name="connsiteX128" fmla="*/ 0 w 2325894"/>
              <a:gd name="connsiteY128" fmla="*/ 0 h 2180854"/>
              <a:gd name="connsiteX129" fmla="*/ 23103 w 2325894"/>
              <a:gd name="connsiteY129" fmla="*/ 0 h 2180854"/>
              <a:gd name="connsiteX130" fmla="*/ 27324 w 2325894"/>
              <a:gd name="connsiteY130" fmla="*/ 83311 h 2180854"/>
              <a:gd name="connsiteX131" fmla="*/ 2089991 w 2325894"/>
              <a:gd name="connsiteY131" fmla="*/ 2145803 h 2180854"/>
              <a:gd name="connsiteX132" fmla="*/ 2325894 w 2325894"/>
              <a:gd name="connsiteY132" fmla="*/ 2157753 h 2180854"/>
              <a:gd name="connsiteX133" fmla="*/ 2325894 w 2325894"/>
              <a:gd name="connsiteY133" fmla="*/ 2180854 h 2180854"/>
              <a:gd name="connsiteX134" fmla="*/ 2087636 w 2325894"/>
              <a:gd name="connsiteY134" fmla="*/ 2168784 h 2180854"/>
              <a:gd name="connsiteX135" fmla="*/ 4341 w 2325894"/>
              <a:gd name="connsiteY135" fmla="*/ 85667 h 2180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2325894" h="2180854">
                <a:moveTo>
                  <a:pt x="2066927" y="0"/>
                </a:moveTo>
                <a:lnTo>
                  <a:pt x="2098882" y="0"/>
                </a:lnTo>
                <a:lnTo>
                  <a:pt x="2128893" y="44463"/>
                </a:lnTo>
                <a:cubicBezTo>
                  <a:pt x="2166753" y="82308"/>
                  <a:pt x="2215417" y="109341"/>
                  <a:pt x="2269798" y="120493"/>
                </a:cubicBezTo>
                <a:lnTo>
                  <a:pt x="2325894" y="126162"/>
                </a:lnTo>
                <a:lnTo>
                  <a:pt x="2325894" y="149263"/>
                </a:lnTo>
                <a:lnTo>
                  <a:pt x="2265120" y="143117"/>
                </a:lnTo>
                <a:cubicBezTo>
                  <a:pt x="2186576" y="127002"/>
                  <a:pt x="2119077" y="80290"/>
                  <a:pt x="2075647" y="16048"/>
                </a:cubicBezTo>
                <a:close/>
                <a:moveTo>
                  <a:pt x="1926448" y="0"/>
                </a:moveTo>
                <a:lnTo>
                  <a:pt x="1950522" y="0"/>
                </a:lnTo>
                <a:lnTo>
                  <a:pt x="1952130" y="5167"/>
                </a:lnTo>
                <a:cubicBezTo>
                  <a:pt x="2003529" y="126455"/>
                  <a:pt x="2112323" y="217766"/>
                  <a:pt x="2244242" y="244834"/>
                </a:cubicBezTo>
                <a:lnTo>
                  <a:pt x="2325894" y="253091"/>
                </a:lnTo>
                <a:lnTo>
                  <a:pt x="2325894" y="276192"/>
                </a:lnTo>
                <a:lnTo>
                  <a:pt x="2239598" y="267464"/>
                </a:lnTo>
                <a:cubicBezTo>
                  <a:pt x="2100173" y="238852"/>
                  <a:pt x="1985178" y="142334"/>
                  <a:pt x="1930848" y="14141"/>
                </a:cubicBezTo>
                <a:close/>
                <a:moveTo>
                  <a:pt x="1794114" y="0"/>
                </a:moveTo>
                <a:lnTo>
                  <a:pt x="1818202" y="0"/>
                </a:lnTo>
                <a:lnTo>
                  <a:pt x="1835170" y="54535"/>
                </a:lnTo>
                <a:cubicBezTo>
                  <a:pt x="1902650" y="213778"/>
                  <a:pt x="2045483" y="333656"/>
                  <a:pt x="2218687" y="369191"/>
                </a:cubicBezTo>
                <a:lnTo>
                  <a:pt x="2325894" y="380032"/>
                </a:lnTo>
                <a:lnTo>
                  <a:pt x="2325894" y="403132"/>
                </a:lnTo>
                <a:lnTo>
                  <a:pt x="2214043" y="391825"/>
                </a:lnTo>
                <a:cubicBezTo>
                  <a:pt x="2033333" y="354761"/>
                  <a:pt x="1884299" y="229720"/>
                  <a:pt x="1813889" y="63559"/>
                </a:cubicBezTo>
                <a:close/>
                <a:moveTo>
                  <a:pt x="1661683" y="0"/>
                </a:moveTo>
                <a:lnTo>
                  <a:pt x="1685874" y="0"/>
                </a:lnTo>
                <a:lnTo>
                  <a:pt x="1718212" y="103965"/>
                </a:lnTo>
                <a:cubicBezTo>
                  <a:pt x="1801772" y="301203"/>
                  <a:pt x="1978643" y="449654"/>
                  <a:pt x="2193133" y="493659"/>
                </a:cubicBezTo>
                <a:lnTo>
                  <a:pt x="2325894" y="507083"/>
                </a:lnTo>
                <a:lnTo>
                  <a:pt x="2325894" y="530183"/>
                </a:lnTo>
                <a:lnTo>
                  <a:pt x="2188450" y="516288"/>
                </a:lnTo>
                <a:cubicBezTo>
                  <a:pt x="1966399" y="470740"/>
                  <a:pt x="1783312" y="317082"/>
                  <a:pt x="1696817" y="112939"/>
                </a:cubicBezTo>
                <a:close/>
                <a:moveTo>
                  <a:pt x="1531553" y="0"/>
                </a:moveTo>
                <a:lnTo>
                  <a:pt x="1554659" y="0"/>
                </a:lnTo>
                <a:lnTo>
                  <a:pt x="1555243" y="5776"/>
                </a:lnTo>
                <a:cubicBezTo>
                  <a:pt x="1623483" y="338327"/>
                  <a:pt x="1902268" y="594992"/>
                  <a:pt x="2245588" y="629962"/>
                </a:cubicBezTo>
                <a:lnTo>
                  <a:pt x="2325894" y="634030"/>
                </a:lnTo>
                <a:lnTo>
                  <a:pt x="2325894" y="657131"/>
                </a:lnTo>
                <a:lnTo>
                  <a:pt x="2243214" y="652943"/>
                </a:lnTo>
                <a:cubicBezTo>
                  <a:pt x="1889750" y="616944"/>
                  <a:pt x="1602834" y="352727"/>
                  <a:pt x="1532607" y="10419"/>
                </a:cubicBezTo>
                <a:close/>
                <a:moveTo>
                  <a:pt x="1404609" y="0"/>
                </a:moveTo>
                <a:lnTo>
                  <a:pt x="1427709" y="0"/>
                </a:lnTo>
                <a:lnTo>
                  <a:pt x="1430873" y="31287"/>
                </a:lnTo>
                <a:cubicBezTo>
                  <a:pt x="1510102" y="417452"/>
                  <a:pt x="1833798" y="715609"/>
                  <a:pt x="2232606" y="756233"/>
                </a:cubicBezTo>
                <a:lnTo>
                  <a:pt x="2325894" y="760959"/>
                </a:lnTo>
                <a:lnTo>
                  <a:pt x="2325894" y="784060"/>
                </a:lnTo>
                <a:lnTo>
                  <a:pt x="2230270" y="779216"/>
                </a:lnTo>
                <a:cubicBezTo>
                  <a:pt x="1821463" y="737574"/>
                  <a:pt x="1489501" y="431938"/>
                  <a:pt x="1408246" y="35964"/>
                </a:cubicBezTo>
                <a:close/>
                <a:moveTo>
                  <a:pt x="1274343" y="0"/>
                </a:moveTo>
                <a:lnTo>
                  <a:pt x="1300756" y="0"/>
                </a:lnTo>
                <a:lnTo>
                  <a:pt x="1306507" y="56884"/>
                </a:lnTo>
                <a:cubicBezTo>
                  <a:pt x="1396745" y="496788"/>
                  <a:pt x="1765420" y="836372"/>
                  <a:pt x="2219643" y="882640"/>
                </a:cubicBezTo>
                <a:lnTo>
                  <a:pt x="2325894" y="888022"/>
                </a:lnTo>
                <a:lnTo>
                  <a:pt x="2325894" y="911123"/>
                </a:lnTo>
                <a:lnTo>
                  <a:pt x="2217286" y="905621"/>
                </a:lnTo>
                <a:cubicBezTo>
                  <a:pt x="1752979" y="858324"/>
                  <a:pt x="1376027" y="511189"/>
                  <a:pt x="1283761" y="61528"/>
                </a:cubicBezTo>
                <a:close/>
                <a:moveTo>
                  <a:pt x="1146071" y="0"/>
                </a:moveTo>
                <a:lnTo>
                  <a:pt x="1169414" y="0"/>
                </a:lnTo>
                <a:lnTo>
                  <a:pt x="1182030" y="82429"/>
                </a:lnTo>
                <a:cubicBezTo>
                  <a:pt x="1283296" y="576000"/>
                  <a:pt x="1697029" y="957001"/>
                  <a:pt x="2206679" y="1008912"/>
                </a:cubicBezTo>
                <a:lnTo>
                  <a:pt x="2325894" y="1014951"/>
                </a:lnTo>
                <a:lnTo>
                  <a:pt x="2325894" y="1038052"/>
                </a:lnTo>
                <a:lnTo>
                  <a:pt x="2204323" y="1031893"/>
                </a:lnTo>
                <a:cubicBezTo>
                  <a:pt x="1684600" y="978953"/>
                  <a:pt x="1262670" y="590398"/>
                  <a:pt x="1159398" y="87072"/>
                </a:cubicBezTo>
                <a:close/>
                <a:moveTo>
                  <a:pt x="1017789" y="0"/>
                </a:moveTo>
                <a:lnTo>
                  <a:pt x="1041132" y="0"/>
                </a:lnTo>
                <a:lnTo>
                  <a:pt x="1057661" y="107992"/>
                </a:lnTo>
                <a:cubicBezTo>
                  <a:pt x="1169939" y="655229"/>
                  <a:pt x="1628650" y="1077653"/>
                  <a:pt x="2193716" y="1135208"/>
                </a:cubicBezTo>
                <a:lnTo>
                  <a:pt x="2325894" y="1141903"/>
                </a:lnTo>
                <a:lnTo>
                  <a:pt x="2325894" y="1165004"/>
                </a:lnTo>
                <a:lnTo>
                  <a:pt x="2191361" y="1158189"/>
                </a:lnTo>
                <a:cubicBezTo>
                  <a:pt x="1616222" y="1099606"/>
                  <a:pt x="1149313" y="669630"/>
                  <a:pt x="1035029" y="112636"/>
                </a:cubicBezTo>
                <a:close/>
                <a:moveTo>
                  <a:pt x="889397" y="0"/>
                </a:moveTo>
                <a:lnTo>
                  <a:pt x="912837" y="0"/>
                </a:lnTo>
                <a:lnTo>
                  <a:pt x="933296" y="133667"/>
                </a:lnTo>
                <a:cubicBezTo>
                  <a:pt x="1056582" y="734570"/>
                  <a:pt x="1560272" y="1198411"/>
                  <a:pt x="2180754" y="1261608"/>
                </a:cubicBezTo>
                <a:lnTo>
                  <a:pt x="2325894" y="1268960"/>
                </a:lnTo>
                <a:lnTo>
                  <a:pt x="2325894" y="1292061"/>
                </a:lnTo>
                <a:lnTo>
                  <a:pt x="2178378" y="1284588"/>
                </a:lnTo>
                <a:cubicBezTo>
                  <a:pt x="1547742" y="1220351"/>
                  <a:pt x="1035844" y="748879"/>
                  <a:pt x="910550" y="138199"/>
                </a:cubicBezTo>
                <a:close/>
                <a:moveTo>
                  <a:pt x="761929" y="0"/>
                </a:moveTo>
                <a:lnTo>
                  <a:pt x="785032" y="0"/>
                </a:lnTo>
                <a:lnTo>
                  <a:pt x="785312" y="5523"/>
                </a:lnTo>
                <a:cubicBezTo>
                  <a:pt x="859466" y="733364"/>
                  <a:pt x="1439889" y="1313736"/>
                  <a:pt x="2167790" y="1387884"/>
                </a:cubicBezTo>
                <a:lnTo>
                  <a:pt x="2325894" y="1395894"/>
                </a:lnTo>
                <a:lnTo>
                  <a:pt x="2325894" y="1418995"/>
                </a:lnTo>
                <a:lnTo>
                  <a:pt x="2165434" y="1410866"/>
                </a:lnTo>
                <a:cubicBezTo>
                  <a:pt x="1426685" y="1335609"/>
                  <a:pt x="837591" y="746563"/>
                  <a:pt x="762328" y="7877"/>
                </a:cubicBezTo>
                <a:close/>
                <a:moveTo>
                  <a:pt x="634980" y="0"/>
                </a:moveTo>
                <a:lnTo>
                  <a:pt x="658083" y="0"/>
                </a:lnTo>
                <a:lnTo>
                  <a:pt x="659019" y="18476"/>
                </a:lnTo>
                <a:cubicBezTo>
                  <a:pt x="739252" y="805990"/>
                  <a:pt x="1367247" y="1433931"/>
                  <a:pt x="2154827" y="1514157"/>
                </a:cubicBezTo>
                <a:lnTo>
                  <a:pt x="2325894" y="1522823"/>
                </a:lnTo>
                <a:lnTo>
                  <a:pt x="2325894" y="1545924"/>
                </a:lnTo>
                <a:lnTo>
                  <a:pt x="2152472" y="1537138"/>
                </a:lnTo>
                <a:cubicBezTo>
                  <a:pt x="1354048" y="1455804"/>
                  <a:pt x="717377" y="819188"/>
                  <a:pt x="636036" y="20831"/>
                </a:cubicBezTo>
                <a:close/>
                <a:moveTo>
                  <a:pt x="507911" y="0"/>
                </a:moveTo>
                <a:lnTo>
                  <a:pt x="531128" y="0"/>
                </a:lnTo>
                <a:lnTo>
                  <a:pt x="532727" y="31559"/>
                </a:lnTo>
                <a:cubicBezTo>
                  <a:pt x="619037" y="878744"/>
                  <a:pt x="1294606" y="1554259"/>
                  <a:pt x="2141864" y="1640562"/>
                </a:cubicBezTo>
                <a:lnTo>
                  <a:pt x="2325894" y="1649885"/>
                </a:lnTo>
                <a:lnTo>
                  <a:pt x="2325894" y="1672981"/>
                </a:lnTo>
                <a:lnTo>
                  <a:pt x="2139488" y="1663539"/>
                </a:lnTo>
                <a:cubicBezTo>
                  <a:pt x="1281294" y="1576127"/>
                  <a:pt x="597044" y="891939"/>
                  <a:pt x="509624" y="33818"/>
                </a:cubicBezTo>
                <a:close/>
                <a:moveTo>
                  <a:pt x="380961" y="0"/>
                </a:moveTo>
                <a:lnTo>
                  <a:pt x="404065" y="0"/>
                </a:lnTo>
                <a:lnTo>
                  <a:pt x="406316" y="44437"/>
                </a:lnTo>
                <a:cubicBezTo>
                  <a:pt x="498717" y="951387"/>
                  <a:pt x="1221951" y="1674473"/>
                  <a:pt x="2128900" y="1766854"/>
                </a:cubicBezTo>
                <a:lnTo>
                  <a:pt x="2325894" y="1776833"/>
                </a:lnTo>
                <a:lnTo>
                  <a:pt x="2325894" y="1799934"/>
                </a:lnTo>
                <a:lnTo>
                  <a:pt x="2126525" y="1789835"/>
                </a:lnTo>
                <a:cubicBezTo>
                  <a:pt x="1208653" y="1696346"/>
                  <a:pt x="476829" y="964585"/>
                  <a:pt x="383332" y="46792"/>
                </a:cubicBezTo>
                <a:close/>
                <a:moveTo>
                  <a:pt x="254013" y="0"/>
                </a:moveTo>
                <a:lnTo>
                  <a:pt x="277116" y="0"/>
                </a:lnTo>
                <a:lnTo>
                  <a:pt x="280023" y="57371"/>
                </a:lnTo>
                <a:cubicBezTo>
                  <a:pt x="378489" y="1023914"/>
                  <a:pt x="1149211" y="1794655"/>
                  <a:pt x="2115917" y="1893125"/>
                </a:cubicBezTo>
                <a:lnTo>
                  <a:pt x="2325894" y="1903762"/>
                </a:lnTo>
                <a:lnTo>
                  <a:pt x="2325894" y="1926863"/>
                </a:lnTo>
                <a:lnTo>
                  <a:pt x="2113563" y="1916107"/>
                </a:lnTo>
                <a:cubicBezTo>
                  <a:pt x="1136012" y="1816541"/>
                  <a:pt x="356615" y="1037211"/>
                  <a:pt x="257040" y="59745"/>
                </a:cubicBezTo>
                <a:close/>
                <a:moveTo>
                  <a:pt x="126949" y="0"/>
                </a:moveTo>
                <a:lnTo>
                  <a:pt x="150160" y="0"/>
                </a:lnTo>
                <a:lnTo>
                  <a:pt x="153729" y="70454"/>
                </a:lnTo>
                <a:cubicBezTo>
                  <a:pt x="258274" y="1096671"/>
                  <a:pt x="1076570" y="1914983"/>
                  <a:pt x="2102955" y="2019530"/>
                </a:cubicBezTo>
                <a:lnTo>
                  <a:pt x="2325894" y="2030824"/>
                </a:lnTo>
                <a:lnTo>
                  <a:pt x="2325894" y="2053925"/>
                </a:lnTo>
                <a:lnTo>
                  <a:pt x="2100598" y="2042512"/>
                </a:lnTo>
                <a:cubicBezTo>
                  <a:pt x="1063358" y="1936856"/>
                  <a:pt x="236298" y="1109866"/>
                  <a:pt x="130633" y="72714"/>
                </a:cubicBezTo>
                <a:close/>
                <a:moveTo>
                  <a:pt x="0" y="0"/>
                </a:moveTo>
                <a:lnTo>
                  <a:pt x="23103" y="0"/>
                </a:lnTo>
                <a:lnTo>
                  <a:pt x="27324" y="83311"/>
                </a:lnTo>
                <a:cubicBezTo>
                  <a:pt x="137958" y="1169290"/>
                  <a:pt x="1003916" y="2035178"/>
                  <a:pt x="2089991" y="2145803"/>
                </a:cubicBezTo>
                <a:lnTo>
                  <a:pt x="2325894" y="2157753"/>
                </a:lnTo>
                <a:lnTo>
                  <a:pt x="2325894" y="2180854"/>
                </a:lnTo>
                <a:lnTo>
                  <a:pt x="2087636" y="2168784"/>
                </a:lnTo>
                <a:cubicBezTo>
                  <a:pt x="990717" y="2057051"/>
                  <a:pt x="116084" y="1182492"/>
                  <a:pt x="4341" y="85667"/>
                </a:cubicBezTo>
                <a:close/>
              </a:path>
            </a:pathLst>
          </a:custGeom>
          <a:solidFill>
            <a:srgbClr val="E6F0FE"/>
          </a:solidFill>
          <a:ln w="476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it-IT"/>
            </a:defPPr>
          </a:lstStyle>
          <a:p>
            <a:pPr lvl="0" rtl="0"/>
            <a:endParaRPr lang="it-IT" dirty="0">
              <a:solidFill>
                <a:schemeClr val="tx1"/>
              </a:solidFill>
            </a:endParaRPr>
          </a:p>
        </p:txBody>
      </p:sp>
      <p:sp>
        <p:nvSpPr>
          <p:cNvPr id="2" name="Titolo 1"/>
          <p:cNvSpPr>
            <a:spLocks noGrp="1"/>
          </p:cNvSpPr>
          <p:nvPr>
            <p:ph type="title"/>
          </p:nvPr>
        </p:nvSpPr>
        <p:spPr/>
        <p:txBody>
          <a:bodyPr rtlCol="0">
            <a:noAutofit/>
          </a:bodyPr>
          <a:lstStyle>
            <a:lvl1pPr>
              <a:lnSpc>
                <a:spcPct val="100000"/>
              </a:lnSpc>
              <a:defRPr lang="it-IT"/>
            </a:lvl1pPr>
          </a:lstStyle>
          <a:p>
            <a:pPr rtl="0"/>
            <a:r>
              <a:rPr lang="it-IT"/>
              <a:t>Fare clic per modificare lo stile del titolo dello schema</a:t>
            </a:r>
            <a:endParaRPr lang="it-IT" dirty="0"/>
          </a:p>
        </p:txBody>
      </p:sp>
      <p:sp>
        <p:nvSpPr>
          <p:cNvPr id="3" name="Segnaposto contenuto 2"/>
          <p:cNvSpPr>
            <a:spLocks noGrp="1"/>
          </p:cNvSpPr>
          <p:nvPr>
            <p:ph sz="half" idx="1"/>
          </p:nvPr>
        </p:nvSpPr>
        <p:spPr>
          <a:xfrm>
            <a:off x="755904" y="2825496"/>
            <a:ext cx="10680192" cy="2834640"/>
          </a:xfrm>
        </p:spPr>
        <p:txBody>
          <a:bodyPr rtlCol="0">
            <a:noAutofit/>
          </a:bodyPr>
          <a:lstStyle>
            <a:lvl1pPr>
              <a:defRPr lang="it-IT" sz="1800"/>
            </a:lvl1pPr>
            <a:lvl2pPr>
              <a:defRPr lang="it-IT" sz="1600"/>
            </a:lvl2pPr>
            <a:lvl3pPr>
              <a:defRPr lang="it-IT" sz="1400"/>
            </a:lvl3pPr>
            <a:lvl4pPr>
              <a:defRPr lang="it-IT" sz="1200"/>
            </a:lvl4pPr>
            <a:lvl5pPr>
              <a:defRPr lang="it-IT" sz="1200"/>
            </a:lvl5pPr>
          </a:lstStyle>
          <a:p>
            <a:pPr lvl="0" rtl="0"/>
            <a:r>
              <a:rPr lang="it-IT"/>
              <a:t>Fare clic per modificare gli stili del testo dello schema</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6" name="Segnaposto piè di pagina 5"/>
          <p:cNvSpPr>
            <a:spLocks noGrp="1"/>
          </p:cNvSpPr>
          <p:nvPr>
            <p:ph type="ftr" sz="quarter" idx="11"/>
          </p:nvPr>
        </p:nvSpPr>
        <p:spPr/>
        <p:txBody>
          <a:bodyPr rtlCol="0">
            <a:noAutofit/>
          </a:bodyPr>
          <a:lstStyle>
            <a:defPPr>
              <a:defRPr lang="it-IT"/>
            </a:defPPr>
          </a:lstStyle>
          <a:p>
            <a:pPr rtl="0"/>
            <a:r>
              <a:rPr lang="it-IT"/>
              <a:t>Titolo presentazione</a:t>
            </a:r>
            <a:endParaRPr lang="it-IT" dirty="0"/>
          </a:p>
        </p:txBody>
      </p:sp>
      <p:sp>
        <p:nvSpPr>
          <p:cNvPr id="7" name="Segnaposto numero diapositiva 6"/>
          <p:cNvSpPr>
            <a:spLocks noGrp="1"/>
          </p:cNvSpPr>
          <p:nvPr>
            <p:ph type="sldNum" sz="quarter" idx="12"/>
          </p:nvPr>
        </p:nvSpPr>
        <p:spPr/>
        <p:txBody>
          <a:bodyPr rtlCol="0">
            <a:noAutofit/>
          </a:bodyPr>
          <a:lstStyle>
            <a:defPPr>
              <a:defRPr lang="it-IT"/>
            </a:defPPr>
          </a:lstStyle>
          <a:p>
            <a:pPr rtl="0"/>
            <a:fld id="{48F63A3B-78C7-47BE-AE5E-E10140E04643}" type="slidenum">
              <a:rPr lang="it-IT" dirty="0"/>
              <a:t>‹#›</a:t>
            </a:fld>
            <a:endParaRPr lang="it-IT" dirty="0"/>
          </a:p>
        </p:txBody>
      </p:sp>
    </p:spTree>
    <p:extLst>
      <p:ext uri="{BB962C8B-B14F-4D97-AF65-F5344CB8AC3E}">
        <p14:creationId xmlns:p14="http://schemas.microsoft.com/office/powerpoint/2010/main" val="745712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itazione">
    <p:spTree>
      <p:nvGrpSpPr>
        <p:cNvPr id="1" name=""/>
        <p:cNvGrpSpPr/>
        <p:nvPr/>
      </p:nvGrpSpPr>
      <p:grpSpPr>
        <a:xfrm>
          <a:off x="0" y="0"/>
          <a:ext cx="0" cy="0"/>
          <a:chOff x="0" y="0"/>
          <a:chExt cx="0" cy="0"/>
        </a:xfrm>
      </p:grpSpPr>
      <p:sp>
        <p:nvSpPr>
          <p:cNvPr id="2" name="Titolo 1"/>
          <p:cNvSpPr>
            <a:spLocks noGrp="1"/>
          </p:cNvSpPr>
          <p:nvPr>
            <p:ph type="title"/>
          </p:nvPr>
        </p:nvSpPr>
        <p:spPr>
          <a:xfrm>
            <a:off x="4389120" y="2395728"/>
            <a:ext cx="7013448" cy="1627632"/>
          </a:xfrm>
        </p:spPr>
        <p:txBody>
          <a:bodyPr lIns="0" tIns="0" rIns="0" bIns="0" rtlCol="0">
            <a:noAutofit/>
          </a:bodyPr>
          <a:lstStyle>
            <a:lvl1pPr algn="l">
              <a:lnSpc>
                <a:spcPct val="100000"/>
              </a:lnSpc>
              <a:defRPr lang="it-IT" sz="3300" b="1">
                <a:latin typeface="Arial" panose="020B0604020202020204" pitchFamily="34" charset="0"/>
                <a:cs typeface="Arial" panose="020B0604020202020204" pitchFamily="34" charset="0"/>
              </a:defRPr>
            </a:lvl1pPr>
          </a:lstStyle>
          <a:p>
            <a:pPr rtl="0"/>
            <a:r>
              <a:rPr lang="it-IT"/>
              <a:t>Fare clic per modificare lo stile del titolo dello schema</a:t>
            </a:r>
          </a:p>
        </p:txBody>
      </p:sp>
      <p:sp>
        <p:nvSpPr>
          <p:cNvPr id="57" name="Segnaposto testo 54">
            <a:extLst>
              <a:ext uri="{FF2B5EF4-FFF2-40B4-BE49-F238E27FC236}">
                <a16:creationId xmlns:a16="http://schemas.microsoft.com/office/drawing/2014/main" id="{A493C80D-2813-9E70-8901-D4B9EA4DD7EA}"/>
              </a:ext>
            </a:extLst>
          </p:cNvPr>
          <p:cNvSpPr>
            <a:spLocks noGrp="1"/>
          </p:cNvSpPr>
          <p:nvPr>
            <p:ph type="body" sz="quarter" idx="15" hasCustomPrompt="1"/>
          </p:nvPr>
        </p:nvSpPr>
        <p:spPr>
          <a:xfrm>
            <a:off x="3611880" y="1984248"/>
            <a:ext cx="768096" cy="1627632"/>
          </a:xfrm>
        </p:spPr>
        <p:txBody>
          <a:bodyPr lIns="91440" tIns="45720" rIns="91440" bIns="54864" rtlCol="0">
            <a:noAutofit/>
          </a:bodyPr>
          <a:lstStyle>
            <a:lvl1pPr marL="0" indent="0">
              <a:buNone/>
              <a:defRPr lang="it-IT" sz="10000" b="1"/>
            </a:lvl1pPr>
          </a:lstStyle>
          <a:p>
            <a:pPr lvl="0" rtl="0"/>
            <a:r>
              <a:rPr lang="it-IT"/>
              <a:t>"</a:t>
            </a:r>
          </a:p>
        </p:txBody>
      </p:sp>
      <p:sp>
        <p:nvSpPr>
          <p:cNvPr id="55" name="Segnaposto testo 54">
            <a:extLst>
              <a:ext uri="{FF2B5EF4-FFF2-40B4-BE49-F238E27FC236}">
                <a16:creationId xmlns:a16="http://schemas.microsoft.com/office/drawing/2014/main" id="{A2733C45-7C53-2BC5-3F62-D069650A79C9}"/>
              </a:ext>
            </a:extLst>
          </p:cNvPr>
          <p:cNvSpPr>
            <a:spLocks noGrp="1"/>
          </p:cNvSpPr>
          <p:nvPr>
            <p:ph type="body" sz="quarter" idx="13"/>
          </p:nvPr>
        </p:nvSpPr>
        <p:spPr>
          <a:xfrm>
            <a:off x="4389120" y="4308475"/>
            <a:ext cx="3932238" cy="588963"/>
          </a:xfrm>
        </p:spPr>
        <p:txBody>
          <a:bodyPr lIns="0" tIns="0" rIns="0" bIns="0" rtlCol="0">
            <a:noAutofit/>
          </a:bodyPr>
          <a:lstStyle>
            <a:lvl1pPr marL="0" indent="0">
              <a:buNone/>
              <a:defRPr lang="it-IT" sz="2400"/>
            </a:lvl1pPr>
          </a:lstStyle>
          <a:p>
            <a:pPr lvl="0" rtl="0"/>
            <a:r>
              <a:rPr lang="it-IT"/>
              <a:t>Fare clic per modificare gli stili del testo dello schema</a:t>
            </a:r>
          </a:p>
        </p:txBody>
      </p:sp>
      <p:sp>
        <p:nvSpPr>
          <p:cNvPr id="56" name="Segnaposto testo 54">
            <a:extLst>
              <a:ext uri="{FF2B5EF4-FFF2-40B4-BE49-F238E27FC236}">
                <a16:creationId xmlns:a16="http://schemas.microsoft.com/office/drawing/2014/main" id="{B1D62231-87CB-21EC-CF8C-46276AD1F951}"/>
              </a:ext>
            </a:extLst>
          </p:cNvPr>
          <p:cNvSpPr>
            <a:spLocks noGrp="1"/>
          </p:cNvSpPr>
          <p:nvPr>
            <p:ph type="body" sz="quarter" idx="14" hasCustomPrompt="1"/>
          </p:nvPr>
        </p:nvSpPr>
        <p:spPr>
          <a:xfrm>
            <a:off x="9500616" y="3209544"/>
            <a:ext cx="768096" cy="1627632"/>
          </a:xfrm>
        </p:spPr>
        <p:txBody>
          <a:bodyPr lIns="91440" tIns="45720" rIns="91440" bIns="54864" rtlCol="0">
            <a:noAutofit/>
          </a:bodyPr>
          <a:lstStyle>
            <a:lvl1pPr marL="0" indent="0">
              <a:buNone/>
              <a:defRPr lang="it-IT" sz="10000" b="1"/>
            </a:lvl1pPr>
          </a:lstStyle>
          <a:p>
            <a:pPr lvl="0" rtl="0"/>
            <a:r>
              <a:rPr lang="it-IT"/>
              <a:t>"</a:t>
            </a:r>
          </a:p>
        </p:txBody>
      </p:sp>
      <p:sp>
        <p:nvSpPr>
          <p:cNvPr id="32" name="Immagine 1" descr="preencoded.png">
            <a:extLst>
              <a:ext uri="{FF2B5EF4-FFF2-40B4-BE49-F238E27FC236}">
                <a16:creationId xmlns:a16="http://schemas.microsoft.com/office/drawing/2014/main" id="{2A3EC91E-4089-D366-06D3-3E66F93DFAF3}"/>
              </a:ext>
            </a:extLst>
          </p:cNvPr>
          <p:cNvSpPr/>
          <p:nvPr/>
        </p:nvSpPr>
        <p:spPr>
          <a:xfrm>
            <a:off x="-7117" y="0"/>
            <a:ext cx="2550985" cy="6858000"/>
          </a:xfrm>
          <a:custGeom>
            <a:avLst/>
            <a:gdLst>
              <a:gd name="connsiteX0" fmla="*/ 2550985 w 2550985"/>
              <a:gd name="connsiteY0" fmla="*/ 0 h 6858000"/>
              <a:gd name="connsiteX1" fmla="*/ 0 w 2550985"/>
              <a:gd name="connsiteY1" fmla="*/ 0 h 6858000"/>
              <a:gd name="connsiteX2" fmla="*/ 0 w 2550985"/>
              <a:gd name="connsiteY2" fmla="*/ 6858000 h 6858000"/>
              <a:gd name="connsiteX3" fmla="*/ 2550985 w 2550985"/>
              <a:gd name="connsiteY3" fmla="*/ 6858000 h 6858000"/>
              <a:gd name="connsiteX4" fmla="*/ 2550985 w 2550985"/>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0985" h="6858000">
                <a:moveTo>
                  <a:pt x="2550985" y="0"/>
                </a:moveTo>
                <a:lnTo>
                  <a:pt x="0" y="0"/>
                </a:lnTo>
                <a:lnTo>
                  <a:pt x="0" y="6858000"/>
                </a:lnTo>
                <a:lnTo>
                  <a:pt x="2550985" y="6858000"/>
                </a:lnTo>
                <a:lnTo>
                  <a:pt x="2550985" y="0"/>
                </a:lnTo>
                <a:close/>
              </a:path>
            </a:pathLst>
          </a:custGeom>
          <a:solidFill>
            <a:schemeClr val="accent4"/>
          </a:solidFill>
          <a:ln w="7045" cap="flat">
            <a:noFill/>
            <a:prstDash val="solid"/>
            <a:miter/>
          </a:ln>
        </p:spPr>
        <p:txBody>
          <a:bodyPr rtlCol="0" anchor="ctr">
            <a:noAutofit/>
          </a:bodyPr>
          <a:lstStyle>
            <a:defPPr>
              <a:defRPr lang="it-IT"/>
            </a:defPPr>
          </a:lstStyle>
          <a:p>
            <a:pPr rtl="0"/>
            <a:endParaRPr lang="it-IT" dirty="0"/>
          </a:p>
        </p:txBody>
      </p:sp>
      <p:sp>
        <p:nvSpPr>
          <p:cNvPr id="53" name="Figura a mano libera: Forma 52">
            <a:extLst>
              <a:ext uri="{FF2B5EF4-FFF2-40B4-BE49-F238E27FC236}">
                <a16:creationId xmlns:a16="http://schemas.microsoft.com/office/drawing/2014/main" id="{70F595E1-C910-3710-90E9-AF5FFCE05861}"/>
              </a:ext>
            </a:extLst>
          </p:cNvPr>
          <p:cNvSpPr/>
          <p:nvPr userDrawn="1"/>
        </p:nvSpPr>
        <p:spPr>
          <a:xfrm>
            <a:off x="-9415" y="0"/>
            <a:ext cx="2548591" cy="2555628"/>
          </a:xfrm>
          <a:custGeom>
            <a:avLst/>
            <a:gdLst>
              <a:gd name="connsiteX0" fmla="*/ 138643 w 2548591"/>
              <a:gd name="connsiteY0" fmla="*/ 1 h 2555628"/>
              <a:gd name="connsiteX1" fmla="*/ 163874 w 2548591"/>
              <a:gd name="connsiteY1" fmla="*/ 1 h 2555628"/>
              <a:gd name="connsiteX2" fmla="*/ 2548463 w 2548591"/>
              <a:gd name="connsiteY2" fmla="*/ 2391168 h 2555628"/>
              <a:gd name="connsiteX3" fmla="*/ 2548463 w 2548591"/>
              <a:gd name="connsiteY3" fmla="*/ 2416472 h 2555628"/>
              <a:gd name="connsiteX4" fmla="*/ 2548590 w 2548591"/>
              <a:gd name="connsiteY4" fmla="*/ 2416600 h 2555628"/>
              <a:gd name="connsiteX5" fmla="*/ 138643 w 2548591"/>
              <a:gd name="connsiteY5" fmla="*/ 1 h 2555628"/>
              <a:gd name="connsiteX6" fmla="*/ 0 w 2548591"/>
              <a:gd name="connsiteY6" fmla="*/ 1 h 2555628"/>
              <a:gd name="connsiteX7" fmla="*/ 25231 w 2548591"/>
              <a:gd name="connsiteY7" fmla="*/ 1 h 2555628"/>
              <a:gd name="connsiteX8" fmla="*/ 2548591 w 2548591"/>
              <a:gd name="connsiteY8" fmla="*/ 2530324 h 2555628"/>
              <a:gd name="connsiteX9" fmla="*/ 2548591 w 2548591"/>
              <a:gd name="connsiteY9" fmla="*/ 2555628 h 2555628"/>
              <a:gd name="connsiteX10" fmla="*/ 0 w 2548591"/>
              <a:gd name="connsiteY10" fmla="*/ 1 h 2555628"/>
              <a:gd name="connsiteX11" fmla="*/ 277411 w 2548591"/>
              <a:gd name="connsiteY11" fmla="*/ 1 h 2555628"/>
              <a:gd name="connsiteX12" fmla="*/ 302642 w 2548591"/>
              <a:gd name="connsiteY12" fmla="*/ 1 h 2555628"/>
              <a:gd name="connsiteX13" fmla="*/ 2548582 w 2548591"/>
              <a:gd name="connsiteY13" fmla="*/ 2252147 h 2555628"/>
              <a:gd name="connsiteX14" fmla="*/ 2548582 w 2548591"/>
              <a:gd name="connsiteY14" fmla="*/ 2277444 h 2555628"/>
              <a:gd name="connsiteX15" fmla="*/ 277411 w 2548591"/>
              <a:gd name="connsiteY15" fmla="*/ 1 h 2555628"/>
              <a:gd name="connsiteX16" fmla="*/ 416054 w 2548591"/>
              <a:gd name="connsiteY16" fmla="*/ 1 h 2555628"/>
              <a:gd name="connsiteX17" fmla="*/ 441285 w 2548591"/>
              <a:gd name="connsiteY17" fmla="*/ 1 h 2555628"/>
              <a:gd name="connsiteX18" fmla="*/ 2548589 w 2548591"/>
              <a:gd name="connsiteY18" fmla="*/ 2113119 h 2555628"/>
              <a:gd name="connsiteX19" fmla="*/ 2548589 w 2548591"/>
              <a:gd name="connsiteY19" fmla="*/ 2138423 h 2555628"/>
              <a:gd name="connsiteX20" fmla="*/ 416054 w 2548591"/>
              <a:gd name="connsiteY20" fmla="*/ 1 h 2555628"/>
              <a:gd name="connsiteX21" fmla="*/ 554698 w 2548591"/>
              <a:gd name="connsiteY21" fmla="*/ 1 h 2555628"/>
              <a:gd name="connsiteX22" fmla="*/ 579930 w 2548591"/>
              <a:gd name="connsiteY22" fmla="*/ 1 h 2555628"/>
              <a:gd name="connsiteX23" fmla="*/ 2548462 w 2548591"/>
              <a:gd name="connsiteY23" fmla="*/ 1973963 h 2555628"/>
              <a:gd name="connsiteX24" fmla="*/ 2548462 w 2548591"/>
              <a:gd name="connsiteY24" fmla="*/ 1999267 h 2555628"/>
              <a:gd name="connsiteX25" fmla="*/ 2548589 w 2548591"/>
              <a:gd name="connsiteY25" fmla="*/ 1999394 h 2555628"/>
              <a:gd name="connsiteX26" fmla="*/ 554698 w 2548591"/>
              <a:gd name="connsiteY26" fmla="*/ 1 h 2555628"/>
              <a:gd name="connsiteX27" fmla="*/ 693468 w 2548591"/>
              <a:gd name="connsiteY27" fmla="*/ 0 h 2555628"/>
              <a:gd name="connsiteX28" fmla="*/ 718701 w 2548591"/>
              <a:gd name="connsiteY28" fmla="*/ 0 h 2555628"/>
              <a:gd name="connsiteX29" fmla="*/ 2548583 w 2548591"/>
              <a:gd name="connsiteY29" fmla="*/ 1834942 h 2555628"/>
              <a:gd name="connsiteX30" fmla="*/ 2548583 w 2548591"/>
              <a:gd name="connsiteY30" fmla="*/ 1860239 h 2555628"/>
              <a:gd name="connsiteX31" fmla="*/ 693468 w 2548591"/>
              <a:gd name="connsiteY31" fmla="*/ 0 h 2555628"/>
              <a:gd name="connsiteX32" fmla="*/ 832112 w 2548591"/>
              <a:gd name="connsiteY32" fmla="*/ 0 h 2555628"/>
              <a:gd name="connsiteX33" fmla="*/ 857340 w 2548591"/>
              <a:gd name="connsiteY33" fmla="*/ 0 h 2555628"/>
              <a:gd name="connsiteX34" fmla="*/ 2548582 w 2548591"/>
              <a:gd name="connsiteY34" fmla="*/ 1695913 h 2555628"/>
              <a:gd name="connsiteX35" fmla="*/ 2548582 w 2548591"/>
              <a:gd name="connsiteY35" fmla="*/ 1721210 h 2555628"/>
              <a:gd name="connsiteX36" fmla="*/ 832112 w 2548591"/>
              <a:gd name="connsiteY36" fmla="*/ 0 h 2555628"/>
              <a:gd name="connsiteX37" fmla="*/ 970758 w 2548591"/>
              <a:gd name="connsiteY37" fmla="*/ 0 h 2555628"/>
              <a:gd name="connsiteX38" fmla="*/ 995986 w 2548591"/>
              <a:gd name="connsiteY38" fmla="*/ 0 h 2555628"/>
              <a:gd name="connsiteX39" fmla="*/ 2548463 w 2548591"/>
              <a:gd name="connsiteY39" fmla="*/ 1556758 h 2555628"/>
              <a:gd name="connsiteX40" fmla="*/ 2548463 w 2548591"/>
              <a:gd name="connsiteY40" fmla="*/ 1582062 h 2555628"/>
              <a:gd name="connsiteX41" fmla="*/ 2548590 w 2548591"/>
              <a:gd name="connsiteY41" fmla="*/ 1582189 h 2555628"/>
              <a:gd name="connsiteX42" fmla="*/ 970758 w 2548591"/>
              <a:gd name="connsiteY42" fmla="*/ 0 h 2555628"/>
              <a:gd name="connsiteX43" fmla="*/ 1109529 w 2548591"/>
              <a:gd name="connsiteY43" fmla="*/ 0 h 2555628"/>
              <a:gd name="connsiteX44" fmla="*/ 1134764 w 2548591"/>
              <a:gd name="connsiteY44" fmla="*/ 0 h 2555628"/>
              <a:gd name="connsiteX45" fmla="*/ 2548589 w 2548591"/>
              <a:gd name="connsiteY45" fmla="*/ 1417736 h 2555628"/>
              <a:gd name="connsiteX46" fmla="*/ 2548589 w 2548591"/>
              <a:gd name="connsiteY46" fmla="*/ 1443033 h 2555628"/>
              <a:gd name="connsiteX47" fmla="*/ 1109529 w 2548591"/>
              <a:gd name="connsiteY47" fmla="*/ 0 h 2555628"/>
              <a:gd name="connsiteX48" fmla="*/ 1248168 w 2548591"/>
              <a:gd name="connsiteY48" fmla="*/ 0 h 2555628"/>
              <a:gd name="connsiteX49" fmla="*/ 1273396 w 2548591"/>
              <a:gd name="connsiteY49" fmla="*/ 0 h 2555628"/>
              <a:gd name="connsiteX50" fmla="*/ 2548583 w 2548591"/>
              <a:gd name="connsiteY50" fmla="*/ 1278708 h 2555628"/>
              <a:gd name="connsiteX51" fmla="*/ 2548583 w 2548591"/>
              <a:gd name="connsiteY51" fmla="*/ 1304005 h 2555628"/>
              <a:gd name="connsiteX52" fmla="*/ 1248168 w 2548591"/>
              <a:gd name="connsiteY52" fmla="*/ 0 h 2555628"/>
              <a:gd name="connsiteX53" fmla="*/ 1386813 w 2548591"/>
              <a:gd name="connsiteY53" fmla="*/ 0 h 2555628"/>
              <a:gd name="connsiteX54" fmla="*/ 1412041 w 2548591"/>
              <a:gd name="connsiteY54" fmla="*/ 0 h 2555628"/>
              <a:gd name="connsiteX55" fmla="*/ 2548589 w 2548591"/>
              <a:gd name="connsiteY55" fmla="*/ 1139552 h 2555628"/>
              <a:gd name="connsiteX56" fmla="*/ 2548589 w 2548591"/>
              <a:gd name="connsiteY56" fmla="*/ 1164857 h 2555628"/>
              <a:gd name="connsiteX57" fmla="*/ 2548589 w 2548591"/>
              <a:gd name="connsiteY57" fmla="*/ 1164984 h 2555628"/>
              <a:gd name="connsiteX58" fmla="*/ 1386813 w 2548591"/>
              <a:gd name="connsiteY58" fmla="*/ 0 h 2555628"/>
              <a:gd name="connsiteX59" fmla="*/ 1525579 w 2548591"/>
              <a:gd name="connsiteY59" fmla="*/ 0 h 2555628"/>
              <a:gd name="connsiteX60" fmla="*/ 1550814 w 2548591"/>
              <a:gd name="connsiteY60" fmla="*/ 0 h 2555628"/>
              <a:gd name="connsiteX61" fmla="*/ 2548583 w 2548591"/>
              <a:gd name="connsiteY61" fmla="*/ 1000531 h 2555628"/>
              <a:gd name="connsiteX62" fmla="*/ 2548583 w 2548591"/>
              <a:gd name="connsiteY62" fmla="*/ 1025828 h 2555628"/>
              <a:gd name="connsiteX63" fmla="*/ 1525579 w 2548591"/>
              <a:gd name="connsiteY63" fmla="*/ 0 h 2555628"/>
              <a:gd name="connsiteX64" fmla="*/ 1664231 w 2548591"/>
              <a:gd name="connsiteY64" fmla="*/ 0 h 2555628"/>
              <a:gd name="connsiteX65" fmla="*/ 1689459 w 2548591"/>
              <a:gd name="connsiteY65" fmla="*/ 0 h 2555628"/>
              <a:gd name="connsiteX66" fmla="*/ 2548589 w 2548591"/>
              <a:gd name="connsiteY66" fmla="*/ 861503 h 2555628"/>
              <a:gd name="connsiteX67" fmla="*/ 2548589 w 2548591"/>
              <a:gd name="connsiteY67" fmla="*/ 886800 h 2555628"/>
              <a:gd name="connsiteX68" fmla="*/ 1664231 w 2548591"/>
              <a:gd name="connsiteY68" fmla="*/ 0 h 2555628"/>
              <a:gd name="connsiteX69" fmla="*/ 1802870 w 2548591"/>
              <a:gd name="connsiteY69" fmla="*/ 0 h 2555628"/>
              <a:gd name="connsiteX70" fmla="*/ 1828097 w 2548591"/>
              <a:gd name="connsiteY70" fmla="*/ 0 h 2555628"/>
              <a:gd name="connsiteX71" fmla="*/ 2548583 w 2548591"/>
              <a:gd name="connsiteY71" fmla="*/ 722347 h 2555628"/>
              <a:gd name="connsiteX72" fmla="*/ 2548583 w 2548591"/>
              <a:gd name="connsiteY72" fmla="*/ 747651 h 2555628"/>
              <a:gd name="connsiteX73" fmla="*/ 2548583 w 2548591"/>
              <a:gd name="connsiteY73" fmla="*/ 747778 h 2555628"/>
              <a:gd name="connsiteX74" fmla="*/ 1802870 w 2548591"/>
              <a:gd name="connsiteY74" fmla="*/ 0 h 2555628"/>
              <a:gd name="connsiteX75" fmla="*/ 1941642 w 2548591"/>
              <a:gd name="connsiteY75" fmla="*/ 0 h 2555628"/>
              <a:gd name="connsiteX76" fmla="*/ 1966877 w 2548591"/>
              <a:gd name="connsiteY76" fmla="*/ 0 h 2555628"/>
              <a:gd name="connsiteX77" fmla="*/ 2548589 w 2548591"/>
              <a:gd name="connsiteY77" fmla="*/ 583321 h 2555628"/>
              <a:gd name="connsiteX78" fmla="*/ 2548589 w 2548591"/>
              <a:gd name="connsiteY78" fmla="*/ 608622 h 2555628"/>
              <a:gd name="connsiteX79" fmla="*/ 1941642 w 2548591"/>
              <a:gd name="connsiteY79" fmla="*/ 0 h 2555628"/>
              <a:gd name="connsiteX80" fmla="*/ 2080281 w 2548591"/>
              <a:gd name="connsiteY80" fmla="*/ 0 h 2555628"/>
              <a:gd name="connsiteX81" fmla="*/ 2105508 w 2548591"/>
              <a:gd name="connsiteY81" fmla="*/ 0 h 2555628"/>
              <a:gd name="connsiteX82" fmla="*/ 2548582 w 2548591"/>
              <a:gd name="connsiteY82" fmla="*/ 444296 h 2555628"/>
              <a:gd name="connsiteX83" fmla="*/ 2548582 w 2548591"/>
              <a:gd name="connsiteY83" fmla="*/ 469597 h 2555628"/>
              <a:gd name="connsiteX84" fmla="*/ 2080281 w 2548591"/>
              <a:gd name="connsiteY84" fmla="*/ 0 h 2555628"/>
              <a:gd name="connsiteX85" fmla="*/ 2218926 w 2548591"/>
              <a:gd name="connsiteY85" fmla="*/ 0 h 2555628"/>
              <a:gd name="connsiteX86" fmla="*/ 2244153 w 2548591"/>
              <a:gd name="connsiteY86" fmla="*/ 0 h 2555628"/>
              <a:gd name="connsiteX87" fmla="*/ 2548582 w 2548591"/>
              <a:gd name="connsiteY87" fmla="*/ 305270 h 2555628"/>
              <a:gd name="connsiteX88" fmla="*/ 2548582 w 2548591"/>
              <a:gd name="connsiteY88" fmla="*/ 330570 h 2555628"/>
              <a:gd name="connsiteX89" fmla="*/ 2218926 w 2548591"/>
              <a:gd name="connsiteY89" fmla="*/ 0 h 2555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2548591" h="2555628">
                <a:moveTo>
                  <a:pt x="138643" y="1"/>
                </a:moveTo>
                <a:lnTo>
                  <a:pt x="163874" y="1"/>
                </a:lnTo>
                <a:cubicBezTo>
                  <a:pt x="163874" y="1318576"/>
                  <a:pt x="1233644" y="2391168"/>
                  <a:pt x="2548463" y="2391168"/>
                </a:cubicBezTo>
                <a:lnTo>
                  <a:pt x="2548463" y="2416472"/>
                </a:lnTo>
                <a:lnTo>
                  <a:pt x="2548590" y="2416600"/>
                </a:lnTo>
                <a:cubicBezTo>
                  <a:pt x="1219755" y="2416600"/>
                  <a:pt x="138643" y="1332503"/>
                  <a:pt x="138643" y="1"/>
                </a:cubicBezTo>
                <a:close/>
                <a:moveTo>
                  <a:pt x="0" y="1"/>
                </a:moveTo>
                <a:lnTo>
                  <a:pt x="25231" y="1"/>
                </a:lnTo>
                <a:cubicBezTo>
                  <a:pt x="25231" y="1395244"/>
                  <a:pt x="1157188" y="2530324"/>
                  <a:pt x="2548591" y="2530324"/>
                </a:cubicBezTo>
                <a:lnTo>
                  <a:pt x="2548591" y="2555628"/>
                </a:lnTo>
                <a:cubicBezTo>
                  <a:pt x="1143299" y="2555628"/>
                  <a:pt x="0" y="1409172"/>
                  <a:pt x="0" y="1"/>
                </a:cubicBezTo>
                <a:close/>
                <a:moveTo>
                  <a:pt x="277411" y="1"/>
                </a:moveTo>
                <a:lnTo>
                  <a:pt x="302642" y="1"/>
                </a:lnTo>
                <a:cubicBezTo>
                  <a:pt x="302642" y="1241907"/>
                  <a:pt x="1310229" y="2252147"/>
                  <a:pt x="2548582" y="2252147"/>
                </a:cubicBezTo>
                <a:lnTo>
                  <a:pt x="2548582" y="2277444"/>
                </a:lnTo>
                <a:cubicBezTo>
                  <a:pt x="1296205" y="2277444"/>
                  <a:pt x="277411" y="1255835"/>
                  <a:pt x="277411" y="1"/>
                </a:cubicBezTo>
                <a:close/>
                <a:moveTo>
                  <a:pt x="416054" y="1"/>
                </a:moveTo>
                <a:lnTo>
                  <a:pt x="441285" y="1"/>
                </a:lnTo>
                <a:cubicBezTo>
                  <a:pt x="441285" y="1165111"/>
                  <a:pt x="1386559" y="2113119"/>
                  <a:pt x="2548589" y="2113119"/>
                </a:cubicBezTo>
                <a:lnTo>
                  <a:pt x="2548589" y="2138423"/>
                </a:lnTo>
                <a:cubicBezTo>
                  <a:pt x="1372670" y="2138423"/>
                  <a:pt x="416054" y="1179166"/>
                  <a:pt x="416054" y="1"/>
                </a:cubicBezTo>
                <a:close/>
                <a:moveTo>
                  <a:pt x="554698" y="1"/>
                </a:moveTo>
                <a:lnTo>
                  <a:pt x="579930" y="1"/>
                </a:lnTo>
                <a:cubicBezTo>
                  <a:pt x="579930" y="1088442"/>
                  <a:pt x="1463017" y="1973963"/>
                  <a:pt x="2548462" y="1973963"/>
                </a:cubicBezTo>
                <a:lnTo>
                  <a:pt x="2548462" y="1999267"/>
                </a:lnTo>
                <a:lnTo>
                  <a:pt x="2548589" y="1999394"/>
                </a:lnTo>
                <a:cubicBezTo>
                  <a:pt x="1449127" y="1999394"/>
                  <a:pt x="554698" y="1102497"/>
                  <a:pt x="554698" y="1"/>
                </a:cubicBezTo>
                <a:close/>
                <a:moveTo>
                  <a:pt x="693468" y="0"/>
                </a:moveTo>
                <a:lnTo>
                  <a:pt x="718701" y="0"/>
                </a:lnTo>
                <a:cubicBezTo>
                  <a:pt x="718701" y="1011773"/>
                  <a:pt x="1539602" y="1834942"/>
                  <a:pt x="2548583" y="1834942"/>
                </a:cubicBezTo>
                <a:lnTo>
                  <a:pt x="2548583" y="1860239"/>
                </a:lnTo>
                <a:cubicBezTo>
                  <a:pt x="1525706" y="1860239"/>
                  <a:pt x="693468" y="1025701"/>
                  <a:pt x="693468" y="0"/>
                </a:cubicBezTo>
                <a:close/>
                <a:moveTo>
                  <a:pt x="832112" y="0"/>
                </a:moveTo>
                <a:lnTo>
                  <a:pt x="857340" y="0"/>
                </a:lnTo>
                <a:cubicBezTo>
                  <a:pt x="857340" y="935105"/>
                  <a:pt x="1616059" y="1695913"/>
                  <a:pt x="2548582" y="1695913"/>
                </a:cubicBezTo>
                <a:lnTo>
                  <a:pt x="2548582" y="1721210"/>
                </a:lnTo>
                <a:cubicBezTo>
                  <a:pt x="1602170" y="1721210"/>
                  <a:pt x="832112" y="949032"/>
                  <a:pt x="832112" y="0"/>
                </a:cubicBezTo>
                <a:close/>
                <a:moveTo>
                  <a:pt x="970758" y="0"/>
                </a:moveTo>
                <a:lnTo>
                  <a:pt x="995986" y="0"/>
                </a:lnTo>
                <a:cubicBezTo>
                  <a:pt x="995986" y="858436"/>
                  <a:pt x="1692391" y="1556758"/>
                  <a:pt x="2548463" y="1556758"/>
                </a:cubicBezTo>
                <a:lnTo>
                  <a:pt x="2548463" y="1582062"/>
                </a:lnTo>
                <a:lnTo>
                  <a:pt x="2548590" y="1582189"/>
                </a:lnTo>
                <a:cubicBezTo>
                  <a:pt x="1678628" y="1582189"/>
                  <a:pt x="970758" y="872491"/>
                  <a:pt x="970758" y="0"/>
                </a:cubicBezTo>
                <a:close/>
                <a:moveTo>
                  <a:pt x="1109529" y="0"/>
                </a:moveTo>
                <a:lnTo>
                  <a:pt x="1134764" y="0"/>
                </a:lnTo>
                <a:cubicBezTo>
                  <a:pt x="1134764" y="781767"/>
                  <a:pt x="1768975" y="1417736"/>
                  <a:pt x="2548589" y="1417736"/>
                </a:cubicBezTo>
                <a:lnTo>
                  <a:pt x="2548589" y="1443033"/>
                </a:lnTo>
                <a:cubicBezTo>
                  <a:pt x="1755086" y="1443033"/>
                  <a:pt x="1109529" y="795695"/>
                  <a:pt x="1109529" y="0"/>
                </a:cubicBezTo>
                <a:close/>
                <a:moveTo>
                  <a:pt x="1248168" y="0"/>
                </a:moveTo>
                <a:lnTo>
                  <a:pt x="1273396" y="0"/>
                </a:lnTo>
                <a:cubicBezTo>
                  <a:pt x="1273396" y="705097"/>
                  <a:pt x="1845433" y="1278708"/>
                  <a:pt x="2548583" y="1278708"/>
                </a:cubicBezTo>
                <a:lnTo>
                  <a:pt x="2548583" y="1304005"/>
                </a:lnTo>
                <a:cubicBezTo>
                  <a:pt x="1831537" y="1304005"/>
                  <a:pt x="1248168" y="719026"/>
                  <a:pt x="1248168" y="0"/>
                </a:cubicBezTo>
                <a:close/>
                <a:moveTo>
                  <a:pt x="1386813" y="0"/>
                </a:moveTo>
                <a:lnTo>
                  <a:pt x="1412041" y="0"/>
                </a:lnTo>
                <a:cubicBezTo>
                  <a:pt x="1412041" y="628428"/>
                  <a:pt x="1921890" y="1139552"/>
                  <a:pt x="2548589" y="1139552"/>
                </a:cubicBezTo>
                <a:lnTo>
                  <a:pt x="2548589" y="1164857"/>
                </a:lnTo>
                <a:lnTo>
                  <a:pt x="2548589" y="1164984"/>
                </a:lnTo>
                <a:cubicBezTo>
                  <a:pt x="1908001" y="1164984"/>
                  <a:pt x="1386813" y="642356"/>
                  <a:pt x="1386813" y="0"/>
                </a:cubicBezTo>
                <a:close/>
                <a:moveTo>
                  <a:pt x="1525579" y="0"/>
                </a:moveTo>
                <a:lnTo>
                  <a:pt x="1550814" y="0"/>
                </a:lnTo>
                <a:cubicBezTo>
                  <a:pt x="1550814" y="551759"/>
                  <a:pt x="1998468" y="1000531"/>
                  <a:pt x="2548583" y="1000531"/>
                </a:cubicBezTo>
                <a:lnTo>
                  <a:pt x="2548583" y="1025828"/>
                </a:lnTo>
                <a:cubicBezTo>
                  <a:pt x="1984452" y="1025828"/>
                  <a:pt x="1525579" y="565560"/>
                  <a:pt x="1525579" y="0"/>
                </a:cubicBezTo>
                <a:close/>
                <a:moveTo>
                  <a:pt x="1664231" y="0"/>
                </a:moveTo>
                <a:lnTo>
                  <a:pt x="1689459" y="0"/>
                </a:lnTo>
                <a:cubicBezTo>
                  <a:pt x="1689459" y="474963"/>
                  <a:pt x="2074805" y="861503"/>
                  <a:pt x="2548589" y="861503"/>
                </a:cubicBezTo>
                <a:lnTo>
                  <a:pt x="2548589" y="886800"/>
                </a:lnTo>
                <a:cubicBezTo>
                  <a:pt x="2060916" y="886800"/>
                  <a:pt x="1664231" y="489019"/>
                  <a:pt x="1664231" y="0"/>
                </a:cubicBezTo>
                <a:close/>
                <a:moveTo>
                  <a:pt x="1802870" y="0"/>
                </a:moveTo>
                <a:lnTo>
                  <a:pt x="1828097" y="0"/>
                </a:lnTo>
                <a:cubicBezTo>
                  <a:pt x="1828097" y="398295"/>
                  <a:pt x="2151263" y="722347"/>
                  <a:pt x="2548583" y="722347"/>
                </a:cubicBezTo>
                <a:lnTo>
                  <a:pt x="2548583" y="747651"/>
                </a:lnTo>
                <a:lnTo>
                  <a:pt x="2548583" y="747778"/>
                </a:lnTo>
                <a:cubicBezTo>
                  <a:pt x="2137367" y="747778"/>
                  <a:pt x="1802870" y="412350"/>
                  <a:pt x="1802870" y="0"/>
                </a:cubicBezTo>
                <a:close/>
                <a:moveTo>
                  <a:pt x="1941642" y="0"/>
                </a:moveTo>
                <a:lnTo>
                  <a:pt x="1966877" y="0"/>
                </a:lnTo>
                <a:cubicBezTo>
                  <a:pt x="1966877" y="321626"/>
                  <a:pt x="2227847" y="583321"/>
                  <a:pt x="2548589" y="583321"/>
                </a:cubicBezTo>
                <a:lnTo>
                  <a:pt x="2548589" y="608622"/>
                </a:lnTo>
                <a:cubicBezTo>
                  <a:pt x="2213831" y="608622"/>
                  <a:pt x="1941642" y="335553"/>
                  <a:pt x="1941642" y="0"/>
                </a:cubicBezTo>
                <a:close/>
                <a:moveTo>
                  <a:pt x="2080281" y="0"/>
                </a:moveTo>
                <a:lnTo>
                  <a:pt x="2105508" y="0"/>
                </a:lnTo>
                <a:cubicBezTo>
                  <a:pt x="2105508" y="244957"/>
                  <a:pt x="2304298" y="444296"/>
                  <a:pt x="2548582" y="444296"/>
                </a:cubicBezTo>
                <a:lnTo>
                  <a:pt x="2548582" y="469597"/>
                </a:lnTo>
                <a:cubicBezTo>
                  <a:pt x="2290409" y="469597"/>
                  <a:pt x="2080281" y="258885"/>
                  <a:pt x="2080281" y="0"/>
                </a:cubicBezTo>
                <a:close/>
                <a:moveTo>
                  <a:pt x="2218926" y="0"/>
                </a:moveTo>
                <a:lnTo>
                  <a:pt x="2244153" y="0"/>
                </a:lnTo>
                <a:cubicBezTo>
                  <a:pt x="2244153" y="168288"/>
                  <a:pt x="2380629" y="305270"/>
                  <a:pt x="2548582" y="305270"/>
                </a:cubicBezTo>
                <a:lnTo>
                  <a:pt x="2548582" y="330570"/>
                </a:lnTo>
                <a:cubicBezTo>
                  <a:pt x="2366866" y="330570"/>
                  <a:pt x="2218926" y="182344"/>
                  <a:pt x="2218926" y="0"/>
                </a:cubicBezTo>
                <a:close/>
              </a:path>
            </a:pathLst>
          </a:custGeom>
          <a:solidFill>
            <a:schemeClr val="bg1"/>
          </a:solidFill>
          <a:ln w="7032" cap="flat">
            <a:noFill/>
            <a:prstDash val="solid"/>
            <a:miter/>
          </a:ln>
        </p:spPr>
        <p:txBody>
          <a:bodyPr rtlCol="0" anchor="ctr">
            <a:noAutofit/>
          </a:bodyPr>
          <a:lstStyle>
            <a:defPPr>
              <a:defRPr lang="it-IT"/>
            </a:defPPr>
          </a:lstStyle>
          <a:p>
            <a:pPr rtl="0"/>
            <a:endParaRPr lang="it-IT" dirty="0"/>
          </a:p>
        </p:txBody>
      </p:sp>
      <p:sp>
        <p:nvSpPr>
          <p:cNvPr id="33" name="Immagine 4" descr="preencoded.png">
            <a:extLst>
              <a:ext uri="{FF2B5EF4-FFF2-40B4-BE49-F238E27FC236}">
                <a16:creationId xmlns:a16="http://schemas.microsoft.com/office/drawing/2014/main" id="{EC46DC71-C12A-96C8-3FE2-AA95AB58B349}"/>
              </a:ext>
            </a:extLst>
          </p:cNvPr>
          <p:cNvSpPr/>
          <p:nvPr/>
        </p:nvSpPr>
        <p:spPr>
          <a:xfrm>
            <a:off x="2543868" y="0"/>
            <a:ext cx="2560340" cy="2560340"/>
          </a:xfrm>
          <a:custGeom>
            <a:avLst/>
            <a:gdLst>
              <a:gd name="connsiteX0" fmla="*/ 0 w 2560340"/>
              <a:gd name="connsiteY0" fmla="*/ 2560340 h 2560340"/>
              <a:gd name="connsiteX1" fmla="*/ 2560340 w 2560340"/>
              <a:gd name="connsiteY1" fmla="*/ 0 h 2560340"/>
              <a:gd name="connsiteX2" fmla="*/ 0 w 2560340"/>
              <a:gd name="connsiteY2" fmla="*/ 0 h 2560340"/>
              <a:gd name="connsiteX3" fmla="*/ 0 w 2560340"/>
              <a:gd name="connsiteY3" fmla="*/ 2560340 h 2560340"/>
            </a:gdLst>
            <a:ahLst/>
            <a:cxnLst>
              <a:cxn ang="0">
                <a:pos x="connsiteX0" y="connsiteY0"/>
              </a:cxn>
              <a:cxn ang="0">
                <a:pos x="connsiteX1" y="connsiteY1"/>
              </a:cxn>
              <a:cxn ang="0">
                <a:pos x="connsiteX2" y="connsiteY2"/>
              </a:cxn>
              <a:cxn ang="0">
                <a:pos x="connsiteX3" y="connsiteY3"/>
              </a:cxn>
            </a:cxnLst>
            <a:rect l="l" t="t" r="r" b="b"/>
            <a:pathLst>
              <a:path w="2560340" h="2560340">
                <a:moveTo>
                  <a:pt x="0" y="2560340"/>
                </a:moveTo>
                <a:cubicBezTo>
                  <a:pt x="1414079" y="2560340"/>
                  <a:pt x="2560340" y="1414079"/>
                  <a:pt x="2560340" y="0"/>
                </a:cubicBezTo>
                <a:lnTo>
                  <a:pt x="0" y="0"/>
                </a:lnTo>
                <a:lnTo>
                  <a:pt x="0" y="2560340"/>
                </a:lnTo>
                <a:close/>
              </a:path>
            </a:pathLst>
          </a:custGeom>
          <a:solidFill>
            <a:schemeClr val="accent3"/>
          </a:solidFill>
          <a:ln w="7052" cap="flat">
            <a:noFill/>
            <a:prstDash val="solid"/>
            <a:miter/>
          </a:ln>
        </p:spPr>
        <p:txBody>
          <a:bodyPr rtlCol="0" anchor="ctr">
            <a:noAutofit/>
          </a:bodyPr>
          <a:lstStyle>
            <a:defPPr>
              <a:defRPr lang="it-IT"/>
            </a:defPPr>
          </a:lstStyle>
          <a:p>
            <a:pPr rtl="0"/>
            <a:endParaRPr lang="it-IT" dirty="0"/>
          </a:p>
        </p:txBody>
      </p:sp>
      <p:sp>
        <p:nvSpPr>
          <p:cNvPr id="29" name="Figura a mano libera 70">
            <a:extLst>
              <a:ext uri="{FF2B5EF4-FFF2-40B4-BE49-F238E27FC236}">
                <a16:creationId xmlns:a16="http://schemas.microsoft.com/office/drawing/2014/main" id="{AA39EF58-54F1-4AC9-1D83-2E7DEEAAEA6A}"/>
              </a:ext>
            </a:extLst>
          </p:cNvPr>
          <p:cNvSpPr>
            <a:spLocks/>
          </p:cNvSpPr>
          <p:nvPr userDrawn="1"/>
        </p:nvSpPr>
        <p:spPr bwMode="auto">
          <a:xfrm flipH="1">
            <a:off x="2535251" y="4308466"/>
            <a:ext cx="2550984" cy="2560441"/>
          </a:xfrm>
          <a:custGeom>
            <a:avLst/>
            <a:gdLst>
              <a:gd name="T0" fmla="*/ 0 w 1079"/>
              <a:gd name="T1" fmla="*/ 1083 h 1083"/>
              <a:gd name="T2" fmla="*/ 1079 w 1079"/>
              <a:gd name="T3" fmla="*/ 1083 h 1083"/>
              <a:gd name="T4" fmla="*/ 1079 w 1079"/>
              <a:gd name="T5" fmla="*/ 0 h 1083"/>
              <a:gd name="T6" fmla="*/ 0 w 1079"/>
              <a:gd name="T7" fmla="*/ 1083 h 1083"/>
            </a:gdLst>
            <a:ahLst/>
            <a:cxnLst>
              <a:cxn ang="0">
                <a:pos x="T0" y="T1"/>
              </a:cxn>
              <a:cxn ang="0">
                <a:pos x="T2" y="T3"/>
              </a:cxn>
              <a:cxn ang="0">
                <a:pos x="T4" y="T5"/>
              </a:cxn>
              <a:cxn ang="0">
                <a:pos x="T6" y="T7"/>
              </a:cxn>
            </a:cxnLst>
            <a:rect l="0" t="0" r="r" b="b"/>
            <a:pathLst>
              <a:path w="1079" h="1083">
                <a:moveTo>
                  <a:pt x="0" y="1083"/>
                </a:moveTo>
                <a:lnTo>
                  <a:pt x="1079" y="1083"/>
                </a:lnTo>
                <a:lnTo>
                  <a:pt x="1079" y="0"/>
                </a:lnTo>
                <a:lnTo>
                  <a:pt x="0" y="1083"/>
                </a:lnTo>
                <a:close/>
              </a:path>
            </a:pathLst>
          </a:custGeom>
          <a:solidFill>
            <a:schemeClr val="accent2"/>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rtl="0"/>
            <a:endParaRPr lang="it-IT" dirty="0"/>
          </a:p>
        </p:txBody>
      </p:sp>
      <p:sp>
        <p:nvSpPr>
          <p:cNvPr id="31" name="Figura a mano libera 70">
            <a:extLst>
              <a:ext uri="{FF2B5EF4-FFF2-40B4-BE49-F238E27FC236}">
                <a16:creationId xmlns:a16="http://schemas.microsoft.com/office/drawing/2014/main" id="{0C320934-59CC-4123-C7C1-FEEE89F3045F}"/>
              </a:ext>
            </a:extLst>
          </p:cNvPr>
          <p:cNvSpPr>
            <a:spLocks/>
          </p:cNvSpPr>
          <p:nvPr userDrawn="1"/>
        </p:nvSpPr>
        <p:spPr bwMode="auto">
          <a:xfrm flipH="1">
            <a:off x="-10617" y="4308466"/>
            <a:ext cx="2550984" cy="2560441"/>
          </a:xfrm>
          <a:custGeom>
            <a:avLst/>
            <a:gdLst>
              <a:gd name="T0" fmla="*/ 0 w 1079"/>
              <a:gd name="T1" fmla="*/ 1083 h 1083"/>
              <a:gd name="T2" fmla="*/ 1079 w 1079"/>
              <a:gd name="T3" fmla="*/ 1083 h 1083"/>
              <a:gd name="T4" fmla="*/ 1079 w 1079"/>
              <a:gd name="T5" fmla="*/ 0 h 1083"/>
              <a:gd name="T6" fmla="*/ 0 w 1079"/>
              <a:gd name="T7" fmla="*/ 1083 h 1083"/>
            </a:gdLst>
            <a:ahLst/>
            <a:cxnLst>
              <a:cxn ang="0">
                <a:pos x="T0" y="T1"/>
              </a:cxn>
              <a:cxn ang="0">
                <a:pos x="T2" y="T3"/>
              </a:cxn>
              <a:cxn ang="0">
                <a:pos x="T4" y="T5"/>
              </a:cxn>
              <a:cxn ang="0">
                <a:pos x="T6" y="T7"/>
              </a:cxn>
            </a:cxnLst>
            <a:rect l="0" t="0" r="r" b="b"/>
            <a:pathLst>
              <a:path w="1079" h="1083">
                <a:moveTo>
                  <a:pt x="0" y="1083"/>
                </a:moveTo>
                <a:lnTo>
                  <a:pt x="1079" y="1083"/>
                </a:lnTo>
                <a:lnTo>
                  <a:pt x="1079" y="0"/>
                </a:lnTo>
                <a:lnTo>
                  <a:pt x="0" y="1083"/>
                </a:lnTo>
                <a:close/>
              </a:path>
            </a:pathLst>
          </a:custGeom>
          <a:solidFill>
            <a:schemeClr val="accent1"/>
          </a:solidFill>
          <a:ln>
            <a:noFill/>
          </a:ln>
        </p:spPr>
        <p:txBody>
          <a:bodyPr vert="horz" wrap="square" lIns="91440" tIns="45720" rIns="91440" bIns="45720" numCol="1" rtlCol="0" anchor="t" anchorCtr="0" compatLnSpc="1">
            <a:prstTxWarp prst="textNoShape">
              <a:avLst/>
            </a:prstTxWarp>
            <a:noAutofit/>
          </a:bodyPr>
          <a:lstStyle>
            <a:defPPr>
              <a:defRPr lang="it-IT"/>
            </a:defPPr>
          </a:lstStyle>
          <a:p>
            <a:pPr rtl="0"/>
            <a:endParaRPr lang="it-IT" dirty="0"/>
          </a:p>
        </p:txBody>
      </p:sp>
      <p:sp>
        <p:nvSpPr>
          <p:cNvPr id="6" name="Segnaposto numero diapositiva 5"/>
          <p:cNvSpPr>
            <a:spLocks noGrp="1"/>
          </p:cNvSpPr>
          <p:nvPr>
            <p:ph type="sldNum" sz="quarter" idx="12"/>
          </p:nvPr>
        </p:nvSpPr>
        <p:spPr/>
        <p:txBody>
          <a:bodyPr rtlCol="0">
            <a:noAutofit/>
          </a:bodyPr>
          <a:lstStyle>
            <a:defPPr>
              <a:defRPr lang="it-IT"/>
            </a:defPPr>
          </a:lstStyle>
          <a:p>
            <a:pPr rtl="0"/>
            <a:fld id="{48F63A3B-78C7-47BE-AE5E-E10140E04643}" type="slidenum">
              <a:rPr lang="it-IT" dirty="0"/>
              <a:t>‹#›</a:t>
            </a:fld>
            <a:endParaRPr lang="it-IT" dirty="0"/>
          </a:p>
        </p:txBody>
      </p:sp>
    </p:spTree>
    <p:extLst>
      <p:ext uri="{BB962C8B-B14F-4D97-AF65-F5344CB8AC3E}">
        <p14:creationId xmlns:p14="http://schemas.microsoft.com/office/powerpoint/2010/main" val="552850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x4">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FCC43996-DAC9-130F-CB05-4A8A90381D37}"/>
              </a:ext>
            </a:extLst>
          </p:cNvPr>
          <p:cNvSpPr/>
          <p:nvPr userDrawn="1"/>
        </p:nvSpPr>
        <p:spPr>
          <a:xfrm>
            <a:off x="-24064" y="3390900"/>
            <a:ext cx="12216063" cy="3467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defPPr>
              <a:defRPr lang="it-IT"/>
            </a:defPPr>
          </a:lstStyle>
          <a:p>
            <a:pPr algn="ctr" rtl="0"/>
            <a:endParaRPr lang="it-IT" sz="450" dirty="0"/>
          </a:p>
        </p:txBody>
      </p:sp>
      <p:sp>
        <p:nvSpPr>
          <p:cNvPr id="2" name="Titolo 1">
            <a:extLst>
              <a:ext uri="{FF2B5EF4-FFF2-40B4-BE49-F238E27FC236}">
                <a16:creationId xmlns:a16="http://schemas.microsoft.com/office/drawing/2014/main" id="{EA04E8AF-9DFE-7077-DB36-941F6490BAD8}"/>
              </a:ext>
            </a:extLst>
          </p:cNvPr>
          <p:cNvSpPr>
            <a:spLocks noGrp="1"/>
          </p:cNvSpPr>
          <p:nvPr>
            <p:ph type="title"/>
          </p:nvPr>
        </p:nvSpPr>
        <p:spPr/>
        <p:txBody>
          <a:bodyPr rtlCol="0">
            <a:noAutofit/>
          </a:bodyPr>
          <a:lstStyle>
            <a:lvl1pPr>
              <a:lnSpc>
                <a:spcPct val="100000"/>
              </a:lnSpc>
              <a:defRPr lang="it-IT"/>
            </a:lvl1pPr>
          </a:lstStyle>
          <a:p>
            <a:pPr rtl="0"/>
            <a:r>
              <a:rPr lang="it-IT"/>
              <a:t>Fare clic per modificare lo stile del titolo dello schema</a:t>
            </a:r>
          </a:p>
        </p:txBody>
      </p:sp>
      <p:sp>
        <p:nvSpPr>
          <p:cNvPr id="4" name="Segnaposto piè di pagina 3">
            <a:extLst>
              <a:ext uri="{FF2B5EF4-FFF2-40B4-BE49-F238E27FC236}">
                <a16:creationId xmlns:a16="http://schemas.microsoft.com/office/drawing/2014/main" id="{43B58B80-D2DB-A0A1-0362-1157E9087574}"/>
              </a:ext>
            </a:extLst>
          </p:cNvPr>
          <p:cNvSpPr>
            <a:spLocks noGrp="1"/>
          </p:cNvSpPr>
          <p:nvPr>
            <p:ph type="ftr" sz="quarter" idx="11"/>
          </p:nvPr>
        </p:nvSpPr>
        <p:spPr/>
        <p:txBody>
          <a:bodyPr rtlCol="0">
            <a:noAutofit/>
          </a:bodyPr>
          <a:lstStyle>
            <a:defPPr>
              <a:defRPr lang="it-IT"/>
            </a:defPPr>
          </a:lstStyle>
          <a:p>
            <a:pPr rtl="0"/>
            <a:r>
              <a:rPr lang="it-IT"/>
              <a:t>Titolo presentazione</a:t>
            </a:r>
            <a:endParaRPr lang="it-IT" dirty="0"/>
          </a:p>
        </p:txBody>
      </p:sp>
      <p:sp>
        <p:nvSpPr>
          <p:cNvPr id="5" name="Segnaposto numero diapositiva 4">
            <a:extLst>
              <a:ext uri="{FF2B5EF4-FFF2-40B4-BE49-F238E27FC236}">
                <a16:creationId xmlns:a16="http://schemas.microsoft.com/office/drawing/2014/main" id="{B62C22E6-000A-05BA-5872-EF37F029AB00}"/>
              </a:ext>
            </a:extLst>
          </p:cNvPr>
          <p:cNvSpPr>
            <a:spLocks noGrp="1"/>
          </p:cNvSpPr>
          <p:nvPr>
            <p:ph type="sldNum" sz="quarter" idx="12"/>
          </p:nvPr>
        </p:nvSpPr>
        <p:spPr/>
        <p:txBody>
          <a:bodyPr rtlCol="0">
            <a:noAutofit/>
          </a:bodyPr>
          <a:lstStyle>
            <a:defPPr>
              <a:defRPr lang="it-IT"/>
            </a:defPPr>
          </a:lstStyle>
          <a:p>
            <a:pPr rtl="0"/>
            <a:fld id="{48F63A3B-78C7-47BE-AE5E-E10140E04643}" type="slidenum">
              <a:rPr lang="it-IT" smtClean="0"/>
              <a:pPr rtl="0"/>
              <a:t>‹#›</a:t>
            </a:fld>
            <a:endParaRPr lang="it-IT" dirty="0"/>
          </a:p>
        </p:txBody>
      </p:sp>
      <p:sp>
        <p:nvSpPr>
          <p:cNvPr id="17" name="Segnaposto immagine 16">
            <a:extLst>
              <a:ext uri="{FF2B5EF4-FFF2-40B4-BE49-F238E27FC236}">
                <a16:creationId xmlns:a16="http://schemas.microsoft.com/office/drawing/2014/main" id="{6AAAFB85-16C0-836A-1D0D-E65277CC341D}"/>
              </a:ext>
            </a:extLst>
          </p:cNvPr>
          <p:cNvSpPr>
            <a:spLocks noGrp="1"/>
          </p:cNvSpPr>
          <p:nvPr>
            <p:ph type="pic" sz="quarter" idx="13"/>
          </p:nvPr>
        </p:nvSpPr>
        <p:spPr>
          <a:xfrm>
            <a:off x="758905" y="2392023"/>
            <a:ext cx="2596896" cy="2596896"/>
          </a:xfrm>
          <a:solidFill>
            <a:schemeClr val="accent4">
              <a:lumMod val="60000"/>
              <a:lumOff val="40000"/>
            </a:schemeClr>
          </a:solidFill>
          <a:ln>
            <a:noFill/>
          </a:ln>
        </p:spPr>
        <p:txBody>
          <a:bodyPr rtlCol="0" anchor="ctr">
            <a:noAutofit/>
          </a:bodyPr>
          <a:lstStyle>
            <a:lvl1pPr marL="0" indent="0" algn="ctr">
              <a:buNone/>
              <a:defRPr lang="it-IT" sz="1400"/>
            </a:lvl1pPr>
          </a:lstStyle>
          <a:p>
            <a:pPr rtl="0"/>
            <a:r>
              <a:rPr lang="it-IT"/>
              <a:t>Fare clic sull'icona per inserire un'immagine</a:t>
            </a:r>
            <a:endParaRPr lang="it-IT" dirty="0"/>
          </a:p>
        </p:txBody>
      </p:sp>
      <p:sp>
        <p:nvSpPr>
          <p:cNvPr id="19" name="Segnaposto testo 18">
            <a:extLst>
              <a:ext uri="{FF2B5EF4-FFF2-40B4-BE49-F238E27FC236}">
                <a16:creationId xmlns:a16="http://schemas.microsoft.com/office/drawing/2014/main" id="{FB04BFFD-8D76-D31F-232F-38A7065ACAF3}"/>
              </a:ext>
            </a:extLst>
          </p:cNvPr>
          <p:cNvSpPr>
            <a:spLocks noGrp="1"/>
          </p:cNvSpPr>
          <p:nvPr>
            <p:ph type="body" sz="quarter" idx="14" hasCustomPrompt="1"/>
          </p:nvPr>
        </p:nvSpPr>
        <p:spPr>
          <a:xfrm>
            <a:off x="758905" y="4989515"/>
            <a:ext cx="2598737" cy="1109662"/>
          </a:xfrm>
          <a:solidFill>
            <a:schemeClr val="bg1"/>
          </a:solidFill>
        </p:spPr>
        <p:txBody>
          <a:bodyPr lIns="0" tIns="274320" rIns="0" rtlCol="0" anchor="t">
            <a:noAutofit/>
          </a:bodyPr>
          <a:lstStyle>
            <a:lvl1pPr marL="0" indent="0" algn="ctr">
              <a:spcBef>
                <a:spcPts val="0"/>
              </a:spcBef>
              <a:buNone/>
              <a:defRPr lang="it-IT" sz="1800" b="1" cap="all" baseline="0">
                <a:solidFill>
                  <a:schemeClr val="accent6"/>
                </a:solidFill>
                <a:latin typeface="Arial" panose="020B0604020202020204" pitchFamily="34" charset="0"/>
                <a:cs typeface="Arial" panose="020B0604020202020204" pitchFamily="34" charset="0"/>
              </a:defRPr>
            </a:lvl1pPr>
          </a:lstStyle>
          <a:p>
            <a:pPr lvl="0" rtl="0"/>
            <a:r>
              <a:rPr lang="it-IT"/>
              <a:t>Nome</a:t>
            </a:r>
          </a:p>
        </p:txBody>
      </p:sp>
      <p:sp>
        <p:nvSpPr>
          <p:cNvPr id="21" name="Segnaposto testo 20">
            <a:extLst>
              <a:ext uri="{FF2B5EF4-FFF2-40B4-BE49-F238E27FC236}">
                <a16:creationId xmlns:a16="http://schemas.microsoft.com/office/drawing/2014/main" id="{75A2E03A-AFB4-3868-FAB5-A24228FA8A04}"/>
              </a:ext>
            </a:extLst>
          </p:cNvPr>
          <p:cNvSpPr>
            <a:spLocks noGrp="1"/>
          </p:cNvSpPr>
          <p:nvPr>
            <p:ph type="body" sz="quarter" idx="15" hasCustomPrompt="1"/>
          </p:nvPr>
        </p:nvSpPr>
        <p:spPr>
          <a:xfrm>
            <a:off x="916885" y="5599755"/>
            <a:ext cx="2283472" cy="365125"/>
          </a:xfrm>
        </p:spPr>
        <p:txBody>
          <a:bodyPr rtlCol="0" anchor="ctr">
            <a:noAutofit/>
          </a:bodyPr>
          <a:lstStyle>
            <a:lvl1pPr marL="0" indent="0" algn="ctr">
              <a:buNone/>
              <a:defRPr lang="it-IT" sz="1400"/>
            </a:lvl1pPr>
          </a:lstStyle>
          <a:p>
            <a:pPr lvl="0" rtl="0"/>
            <a:r>
              <a:rPr lang="it-IT"/>
              <a:t>Titolo</a:t>
            </a:r>
          </a:p>
        </p:txBody>
      </p:sp>
      <p:sp>
        <p:nvSpPr>
          <p:cNvPr id="23" name="Segnaposto immagine 16">
            <a:extLst>
              <a:ext uri="{FF2B5EF4-FFF2-40B4-BE49-F238E27FC236}">
                <a16:creationId xmlns:a16="http://schemas.microsoft.com/office/drawing/2014/main" id="{FBADCD1B-D9E0-EA12-0DD5-22E5C60E5D6B}"/>
              </a:ext>
            </a:extLst>
          </p:cNvPr>
          <p:cNvSpPr>
            <a:spLocks noGrp="1"/>
          </p:cNvSpPr>
          <p:nvPr>
            <p:ph type="pic" sz="quarter" idx="17"/>
          </p:nvPr>
        </p:nvSpPr>
        <p:spPr>
          <a:xfrm>
            <a:off x="3517361" y="2392619"/>
            <a:ext cx="2596896" cy="2596896"/>
          </a:xfrm>
          <a:solidFill>
            <a:schemeClr val="accent4">
              <a:lumMod val="60000"/>
              <a:lumOff val="40000"/>
            </a:schemeClr>
          </a:solidFill>
          <a:ln>
            <a:noFill/>
          </a:ln>
        </p:spPr>
        <p:txBody>
          <a:bodyPr rtlCol="0" anchor="ctr">
            <a:noAutofit/>
          </a:bodyPr>
          <a:lstStyle>
            <a:lvl1pPr marL="0" indent="0" algn="ctr">
              <a:buNone/>
              <a:defRPr lang="it-IT" sz="1400"/>
            </a:lvl1pPr>
          </a:lstStyle>
          <a:p>
            <a:pPr rtl="0"/>
            <a:r>
              <a:rPr lang="it-IT"/>
              <a:t>Fare clic sull'icona per inserire un'immagine</a:t>
            </a:r>
            <a:endParaRPr lang="it-IT" dirty="0"/>
          </a:p>
        </p:txBody>
      </p:sp>
      <p:sp>
        <p:nvSpPr>
          <p:cNvPr id="22" name="Segnaposto testo 18">
            <a:extLst>
              <a:ext uri="{FF2B5EF4-FFF2-40B4-BE49-F238E27FC236}">
                <a16:creationId xmlns:a16="http://schemas.microsoft.com/office/drawing/2014/main" id="{AD33972D-9092-4B3C-A699-07849068AF1D}"/>
              </a:ext>
            </a:extLst>
          </p:cNvPr>
          <p:cNvSpPr>
            <a:spLocks noGrp="1"/>
          </p:cNvSpPr>
          <p:nvPr>
            <p:ph type="body" sz="quarter" idx="16" hasCustomPrompt="1"/>
          </p:nvPr>
        </p:nvSpPr>
        <p:spPr>
          <a:xfrm>
            <a:off x="3516747" y="4990111"/>
            <a:ext cx="2598737" cy="1109662"/>
          </a:xfrm>
          <a:solidFill>
            <a:schemeClr val="bg1"/>
          </a:solidFill>
        </p:spPr>
        <p:txBody>
          <a:bodyPr lIns="0" tIns="274320" rIns="0" rtlCol="0" anchor="t">
            <a:noAutofit/>
          </a:bodyPr>
          <a:lstStyle>
            <a:lvl1pPr marL="0" indent="0" algn="ctr">
              <a:spcBef>
                <a:spcPts val="0"/>
              </a:spcBef>
              <a:buNone/>
              <a:defRPr lang="it-IT" sz="1800" b="1" cap="all" baseline="0">
                <a:solidFill>
                  <a:schemeClr val="accent6"/>
                </a:solidFill>
                <a:latin typeface="Arial" panose="020B0604020202020204" pitchFamily="34" charset="0"/>
                <a:cs typeface="Arial" panose="020B0604020202020204" pitchFamily="34" charset="0"/>
              </a:defRPr>
            </a:lvl1pPr>
          </a:lstStyle>
          <a:p>
            <a:pPr lvl="0" rtl="0"/>
            <a:r>
              <a:rPr lang="it-IT"/>
              <a:t>Nome</a:t>
            </a:r>
          </a:p>
        </p:txBody>
      </p:sp>
      <p:sp>
        <p:nvSpPr>
          <p:cNvPr id="24" name="Segnaposto testo 20">
            <a:extLst>
              <a:ext uri="{FF2B5EF4-FFF2-40B4-BE49-F238E27FC236}">
                <a16:creationId xmlns:a16="http://schemas.microsoft.com/office/drawing/2014/main" id="{B54F15B1-EAC3-0113-6737-C64480876C5F}"/>
              </a:ext>
            </a:extLst>
          </p:cNvPr>
          <p:cNvSpPr>
            <a:spLocks noGrp="1"/>
          </p:cNvSpPr>
          <p:nvPr>
            <p:ph type="body" sz="quarter" idx="18" hasCustomPrompt="1"/>
          </p:nvPr>
        </p:nvSpPr>
        <p:spPr>
          <a:xfrm>
            <a:off x="3674073" y="5600351"/>
            <a:ext cx="2283472" cy="365125"/>
          </a:xfrm>
        </p:spPr>
        <p:txBody>
          <a:bodyPr rtlCol="0" anchor="ctr">
            <a:noAutofit/>
          </a:bodyPr>
          <a:lstStyle>
            <a:lvl1pPr marL="0" indent="0" algn="ctr">
              <a:buNone/>
              <a:defRPr lang="it-IT" sz="1400"/>
            </a:lvl1pPr>
          </a:lstStyle>
          <a:p>
            <a:pPr lvl="0" rtl="0"/>
            <a:r>
              <a:rPr lang="it-IT"/>
              <a:t>Titolo</a:t>
            </a:r>
          </a:p>
        </p:txBody>
      </p:sp>
      <p:sp>
        <p:nvSpPr>
          <p:cNvPr id="26" name="Segnaposto immagine 16">
            <a:extLst>
              <a:ext uri="{FF2B5EF4-FFF2-40B4-BE49-F238E27FC236}">
                <a16:creationId xmlns:a16="http://schemas.microsoft.com/office/drawing/2014/main" id="{FCEED0A5-9A71-D54A-91FC-264BD71DDED3}"/>
              </a:ext>
            </a:extLst>
          </p:cNvPr>
          <p:cNvSpPr>
            <a:spLocks noGrp="1"/>
          </p:cNvSpPr>
          <p:nvPr>
            <p:ph type="pic" sz="quarter" idx="20"/>
          </p:nvPr>
        </p:nvSpPr>
        <p:spPr>
          <a:xfrm>
            <a:off x="6275817" y="2393215"/>
            <a:ext cx="2596896" cy="2596896"/>
          </a:xfrm>
          <a:solidFill>
            <a:schemeClr val="accent4">
              <a:lumMod val="60000"/>
              <a:lumOff val="40000"/>
            </a:schemeClr>
          </a:solidFill>
          <a:ln>
            <a:noFill/>
          </a:ln>
        </p:spPr>
        <p:txBody>
          <a:bodyPr rtlCol="0" anchor="ctr">
            <a:noAutofit/>
          </a:bodyPr>
          <a:lstStyle>
            <a:lvl1pPr marL="0" indent="0" algn="ctr">
              <a:buNone/>
              <a:defRPr lang="it-IT" sz="1400"/>
            </a:lvl1pPr>
          </a:lstStyle>
          <a:p>
            <a:pPr rtl="0"/>
            <a:r>
              <a:rPr lang="it-IT"/>
              <a:t>Fare clic sull'icona per inserire un'immagine</a:t>
            </a:r>
            <a:endParaRPr lang="it-IT" dirty="0"/>
          </a:p>
        </p:txBody>
      </p:sp>
      <p:sp>
        <p:nvSpPr>
          <p:cNvPr id="25" name="Segnaposto testo 18">
            <a:extLst>
              <a:ext uri="{FF2B5EF4-FFF2-40B4-BE49-F238E27FC236}">
                <a16:creationId xmlns:a16="http://schemas.microsoft.com/office/drawing/2014/main" id="{F44A0C74-A714-A8C2-69D2-74CAD68037A5}"/>
              </a:ext>
            </a:extLst>
          </p:cNvPr>
          <p:cNvSpPr>
            <a:spLocks noGrp="1"/>
          </p:cNvSpPr>
          <p:nvPr>
            <p:ph type="body" sz="quarter" idx="19" hasCustomPrompt="1"/>
          </p:nvPr>
        </p:nvSpPr>
        <p:spPr>
          <a:xfrm>
            <a:off x="6274589" y="4990707"/>
            <a:ext cx="2598737" cy="1109662"/>
          </a:xfrm>
          <a:solidFill>
            <a:schemeClr val="bg1"/>
          </a:solidFill>
        </p:spPr>
        <p:txBody>
          <a:bodyPr lIns="0" tIns="274320" rIns="0" rtlCol="0" anchor="t">
            <a:noAutofit/>
          </a:bodyPr>
          <a:lstStyle>
            <a:lvl1pPr marL="0" indent="0" algn="ctr">
              <a:spcBef>
                <a:spcPts val="0"/>
              </a:spcBef>
              <a:buNone/>
              <a:defRPr lang="it-IT" sz="1800" b="1" cap="all" baseline="0">
                <a:solidFill>
                  <a:schemeClr val="accent6"/>
                </a:solidFill>
                <a:latin typeface="Arial" panose="020B0604020202020204" pitchFamily="34" charset="0"/>
                <a:cs typeface="Arial" panose="020B0604020202020204" pitchFamily="34" charset="0"/>
              </a:defRPr>
            </a:lvl1pPr>
          </a:lstStyle>
          <a:p>
            <a:pPr lvl="0" rtl="0"/>
            <a:r>
              <a:rPr lang="it-IT"/>
              <a:t>Nome</a:t>
            </a:r>
          </a:p>
        </p:txBody>
      </p:sp>
      <p:sp>
        <p:nvSpPr>
          <p:cNvPr id="27" name="Segnaposto testo 20">
            <a:extLst>
              <a:ext uri="{FF2B5EF4-FFF2-40B4-BE49-F238E27FC236}">
                <a16:creationId xmlns:a16="http://schemas.microsoft.com/office/drawing/2014/main" id="{552F4682-3F02-2A70-A285-FB2D1822A4D6}"/>
              </a:ext>
            </a:extLst>
          </p:cNvPr>
          <p:cNvSpPr>
            <a:spLocks noGrp="1"/>
          </p:cNvSpPr>
          <p:nvPr>
            <p:ph type="body" sz="quarter" idx="21" hasCustomPrompt="1"/>
          </p:nvPr>
        </p:nvSpPr>
        <p:spPr>
          <a:xfrm>
            <a:off x="6432529" y="5600947"/>
            <a:ext cx="2283472" cy="365125"/>
          </a:xfrm>
        </p:spPr>
        <p:txBody>
          <a:bodyPr rtlCol="0" anchor="ctr">
            <a:noAutofit/>
          </a:bodyPr>
          <a:lstStyle>
            <a:lvl1pPr marL="0" indent="0" algn="ctr">
              <a:buNone/>
              <a:defRPr lang="it-IT" sz="1400"/>
            </a:lvl1pPr>
          </a:lstStyle>
          <a:p>
            <a:pPr lvl="0" rtl="0"/>
            <a:r>
              <a:rPr lang="it-IT"/>
              <a:t>Titolo</a:t>
            </a:r>
          </a:p>
        </p:txBody>
      </p:sp>
      <p:sp>
        <p:nvSpPr>
          <p:cNvPr id="29" name="Segnaposto immagine 16">
            <a:extLst>
              <a:ext uri="{FF2B5EF4-FFF2-40B4-BE49-F238E27FC236}">
                <a16:creationId xmlns:a16="http://schemas.microsoft.com/office/drawing/2014/main" id="{4F0F5D16-7316-B120-F378-E3D492FEEB9C}"/>
              </a:ext>
            </a:extLst>
          </p:cNvPr>
          <p:cNvSpPr>
            <a:spLocks noGrp="1"/>
          </p:cNvSpPr>
          <p:nvPr>
            <p:ph type="pic" sz="quarter" idx="23"/>
          </p:nvPr>
        </p:nvSpPr>
        <p:spPr>
          <a:xfrm>
            <a:off x="9034272" y="2393215"/>
            <a:ext cx="2596896" cy="2596896"/>
          </a:xfrm>
          <a:solidFill>
            <a:schemeClr val="accent4">
              <a:lumMod val="60000"/>
              <a:lumOff val="40000"/>
            </a:schemeClr>
          </a:solidFill>
          <a:ln>
            <a:noFill/>
          </a:ln>
        </p:spPr>
        <p:txBody>
          <a:bodyPr rtlCol="0" anchor="ctr">
            <a:noAutofit/>
          </a:bodyPr>
          <a:lstStyle>
            <a:lvl1pPr marL="0" indent="0" algn="ctr">
              <a:buNone/>
              <a:defRPr lang="it-IT" sz="1400"/>
            </a:lvl1pPr>
          </a:lstStyle>
          <a:p>
            <a:pPr rtl="0"/>
            <a:r>
              <a:rPr lang="it-IT"/>
              <a:t>Fare clic sull'icona per inserire un'immagine</a:t>
            </a:r>
            <a:endParaRPr lang="it-IT" dirty="0"/>
          </a:p>
        </p:txBody>
      </p:sp>
      <p:sp>
        <p:nvSpPr>
          <p:cNvPr id="28" name="Segnaposto testo 18">
            <a:extLst>
              <a:ext uri="{FF2B5EF4-FFF2-40B4-BE49-F238E27FC236}">
                <a16:creationId xmlns:a16="http://schemas.microsoft.com/office/drawing/2014/main" id="{47AC9724-9FC2-62FA-0DE7-3F9FE9B67A34}"/>
              </a:ext>
            </a:extLst>
          </p:cNvPr>
          <p:cNvSpPr>
            <a:spLocks noGrp="1"/>
          </p:cNvSpPr>
          <p:nvPr>
            <p:ph type="body" sz="quarter" idx="22" hasCustomPrompt="1"/>
          </p:nvPr>
        </p:nvSpPr>
        <p:spPr>
          <a:xfrm>
            <a:off x="9032431" y="4990707"/>
            <a:ext cx="2598737" cy="1109662"/>
          </a:xfrm>
          <a:solidFill>
            <a:schemeClr val="bg1"/>
          </a:solidFill>
        </p:spPr>
        <p:txBody>
          <a:bodyPr lIns="0" tIns="274320" rIns="0" rtlCol="0" anchor="t">
            <a:noAutofit/>
          </a:bodyPr>
          <a:lstStyle>
            <a:lvl1pPr marL="0" indent="0" algn="ctr">
              <a:spcBef>
                <a:spcPts val="0"/>
              </a:spcBef>
              <a:buNone/>
              <a:defRPr lang="it-IT" sz="1800" b="1" cap="all" baseline="0">
                <a:solidFill>
                  <a:schemeClr val="accent6"/>
                </a:solidFill>
                <a:latin typeface="Arial" panose="020B0604020202020204" pitchFamily="34" charset="0"/>
                <a:cs typeface="Arial" panose="020B0604020202020204" pitchFamily="34" charset="0"/>
              </a:defRPr>
            </a:lvl1pPr>
          </a:lstStyle>
          <a:p>
            <a:pPr lvl="0" rtl="0"/>
            <a:r>
              <a:rPr lang="it-IT"/>
              <a:t>Nome</a:t>
            </a:r>
          </a:p>
        </p:txBody>
      </p:sp>
      <p:sp>
        <p:nvSpPr>
          <p:cNvPr id="30" name="Segnaposto testo 20">
            <a:extLst>
              <a:ext uri="{FF2B5EF4-FFF2-40B4-BE49-F238E27FC236}">
                <a16:creationId xmlns:a16="http://schemas.microsoft.com/office/drawing/2014/main" id="{114EE337-FC29-F325-E528-A3F809B28B5B}"/>
              </a:ext>
            </a:extLst>
          </p:cNvPr>
          <p:cNvSpPr>
            <a:spLocks noGrp="1"/>
          </p:cNvSpPr>
          <p:nvPr>
            <p:ph type="body" sz="quarter" idx="24" hasCustomPrompt="1"/>
          </p:nvPr>
        </p:nvSpPr>
        <p:spPr>
          <a:xfrm>
            <a:off x="9190984" y="5600947"/>
            <a:ext cx="2283472" cy="365125"/>
          </a:xfrm>
        </p:spPr>
        <p:txBody>
          <a:bodyPr rtlCol="0" anchor="ctr">
            <a:noAutofit/>
          </a:bodyPr>
          <a:lstStyle>
            <a:lvl1pPr marL="0" indent="0" algn="ctr">
              <a:buNone/>
              <a:defRPr lang="it-IT" sz="1400"/>
            </a:lvl1pPr>
          </a:lstStyle>
          <a:p>
            <a:pPr lvl="0" rtl="0"/>
            <a:r>
              <a:rPr lang="it-IT"/>
              <a:t>Titolo</a:t>
            </a:r>
          </a:p>
        </p:txBody>
      </p:sp>
    </p:spTree>
    <p:extLst>
      <p:ext uri="{BB962C8B-B14F-4D97-AF65-F5344CB8AC3E}">
        <p14:creationId xmlns:p14="http://schemas.microsoft.com/office/powerpoint/2010/main" val="25866537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x8">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A04E8AF-9DFE-7077-DB36-941F6490BAD8}"/>
              </a:ext>
            </a:extLst>
          </p:cNvPr>
          <p:cNvSpPr>
            <a:spLocks noGrp="1"/>
          </p:cNvSpPr>
          <p:nvPr>
            <p:ph type="title"/>
          </p:nvPr>
        </p:nvSpPr>
        <p:spPr>
          <a:xfrm>
            <a:off x="758952" y="539496"/>
            <a:ext cx="10671048" cy="768096"/>
          </a:xfrm>
        </p:spPr>
        <p:txBody>
          <a:bodyPr rtlCol="0">
            <a:noAutofit/>
          </a:bodyPr>
          <a:lstStyle>
            <a:lvl1pPr>
              <a:lnSpc>
                <a:spcPct val="100000"/>
              </a:lnSpc>
              <a:defRPr lang="it-IT"/>
            </a:lvl1pPr>
          </a:lstStyle>
          <a:p>
            <a:pPr rtl="0"/>
            <a:r>
              <a:rPr lang="it-IT"/>
              <a:t>Fare clic per modificare lo stile del titolo dello schema</a:t>
            </a:r>
          </a:p>
        </p:txBody>
      </p:sp>
      <p:sp>
        <p:nvSpPr>
          <p:cNvPr id="4" name="Segnaposto piè di pagina 3">
            <a:extLst>
              <a:ext uri="{FF2B5EF4-FFF2-40B4-BE49-F238E27FC236}">
                <a16:creationId xmlns:a16="http://schemas.microsoft.com/office/drawing/2014/main" id="{43B58B80-D2DB-A0A1-0362-1157E9087574}"/>
              </a:ext>
            </a:extLst>
          </p:cNvPr>
          <p:cNvSpPr>
            <a:spLocks noGrp="1"/>
          </p:cNvSpPr>
          <p:nvPr>
            <p:ph type="ftr" sz="quarter" idx="11"/>
          </p:nvPr>
        </p:nvSpPr>
        <p:spPr/>
        <p:txBody>
          <a:bodyPr rtlCol="0">
            <a:noAutofit/>
          </a:bodyPr>
          <a:lstStyle>
            <a:defPPr>
              <a:defRPr lang="it-IT"/>
            </a:defPPr>
          </a:lstStyle>
          <a:p>
            <a:pPr rtl="0"/>
            <a:r>
              <a:rPr lang="it-IT"/>
              <a:t>Titolo presentazione</a:t>
            </a:r>
            <a:endParaRPr lang="it-IT" dirty="0"/>
          </a:p>
        </p:txBody>
      </p:sp>
      <p:sp>
        <p:nvSpPr>
          <p:cNvPr id="5" name="Segnaposto numero diapositiva 4">
            <a:extLst>
              <a:ext uri="{FF2B5EF4-FFF2-40B4-BE49-F238E27FC236}">
                <a16:creationId xmlns:a16="http://schemas.microsoft.com/office/drawing/2014/main" id="{B62C22E6-000A-05BA-5872-EF37F029AB00}"/>
              </a:ext>
            </a:extLst>
          </p:cNvPr>
          <p:cNvSpPr>
            <a:spLocks noGrp="1"/>
          </p:cNvSpPr>
          <p:nvPr>
            <p:ph type="sldNum" sz="quarter" idx="12"/>
          </p:nvPr>
        </p:nvSpPr>
        <p:spPr/>
        <p:txBody>
          <a:bodyPr rtlCol="0">
            <a:noAutofit/>
          </a:bodyPr>
          <a:lstStyle>
            <a:defPPr>
              <a:defRPr lang="it-IT"/>
            </a:defPPr>
          </a:lstStyle>
          <a:p>
            <a:pPr rtl="0"/>
            <a:fld id="{48F63A3B-78C7-47BE-AE5E-E10140E04643}" type="slidenum">
              <a:rPr lang="it-IT" smtClean="0"/>
              <a:pPr rtl="0"/>
              <a:t>‹#›</a:t>
            </a:fld>
            <a:endParaRPr lang="it-IT" dirty="0"/>
          </a:p>
        </p:txBody>
      </p:sp>
      <p:sp>
        <p:nvSpPr>
          <p:cNvPr id="17" name="Segnaposto immagine 16">
            <a:extLst>
              <a:ext uri="{FF2B5EF4-FFF2-40B4-BE49-F238E27FC236}">
                <a16:creationId xmlns:a16="http://schemas.microsoft.com/office/drawing/2014/main" id="{6AAAFB85-16C0-836A-1D0D-E65277CC341D}"/>
              </a:ext>
            </a:extLst>
          </p:cNvPr>
          <p:cNvSpPr>
            <a:spLocks noGrp="1"/>
          </p:cNvSpPr>
          <p:nvPr>
            <p:ph type="pic" sz="quarter" idx="13"/>
          </p:nvPr>
        </p:nvSpPr>
        <p:spPr>
          <a:xfrm>
            <a:off x="1271016" y="1545336"/>
            <a:ext cx="2029968" cy="1828800"/>
          </a:xfrm>
          <a:solidFill>
            <a:schemeClr val="accent4">
              <a:lumMod val="60000"/>
              <a:lumOff val="40000"/>
            </a:schemeClr>
          </a:solidFill>
          <a:ln>
            <a:noFill/>
          </a:ln>
        </p:spPr>
        <p:txBody>
          <a:bodyPr rtlCol="0" anchor="ctr">
            <a:noAutofit/>
          </a:bodyPr>
          <a:lstStyle>
            <a:lvl1pPr marL="0" indent="0" algn="ctr">
              <a:buNone/>
              <a:defRPr lang="it-IT" sz="1400"/>
            </a:lvl1pPr>
          </a:lstStyle>
          <a:p>
            <a:pPr rtl="0"/>
            <a:r>
              <a:rPr lang="it-IT"/>
              <a:t>Fare clic sull'icona per inserire un'immagine</a:t>
            </a:r>
            <a:endParaRPr lang="it-IT" dirty="0"/>
          </a:p>
        </p:txBody>
      </p:sp>
      <p:sp>
        <p:nvSpPr>
          <p:cNvPr id="19" name="Segnaposto testo 18">
            <a:extLst>
              <a:ext uri="{FF2B5EF4-FFF2-40B4-BE49-F238E27FC236}">
                <a16:creationId xmlns:a16="http://schemas.microsoft.com/office/drawing/2014/main" id="{FB04BFFD-8D76-D31F-232F-38A7065ACAF3}"/>
              </a:ext>
            </a:extLst>
          </p:cNvPr>
          <p:cNvSpPr>
            <a:spLocks noGrp="1"/>
          </p:cNvSpPr>
          <p:nvPr>
            <p:ph type="body" sz="quarter" idx="14" hasCustomPrompt="1"/>
          </p:nvPr>
        </p:nvSpPr>
        <p:spPr>
          <a:xfrm>
            <a:off x="1271016" y="3191256"/>
            <a:ext cx="2029968" cy="694944"/>
          </a:xfrm>
          <a:solidFill>
            <a:schemeClr val="accent4"/>
          </a:solidFill>
        </p:spPr>
        <p:txBody>
          <a:bodyPr lIns="0" tIns="155448" rIns="0" rtlCol="0" anchor="t">
            <a:noAutofit/>
          </a:bodyPr>
          <a:lstStyle>
            <a:lvl1pPr marL="0" indent="0" algn="ctr">
              <a:spcBef>
                <a:spcPts val="0"/>
              </a:spcBef>
              <a:buNone/>
              <a:defRPr lang="it-IT" sz="1400" b="1" cap="all" spc="20" baseline="0">
                <a:solidFill>
                  <a:schemeClr val="accent6"/>
                </a:solidFill>
                <a:latin typeface="Arial" panose="020B0604020202020204" pitchFamily="34" charset="0"/>
                <a:cs typeface="Arial" panose="020B0604020202020204" pitchFamily="34" charset="0"/>
              </a:defRPr>
            </a:lvl1pPr>
          </a:lstStyle>
          <a:p>
            <a:pPr lvl="0" rtl="0"/>
            <a:r>
              <a:rPr lang="it-IT"/>
              <a:t>Nome</a:t>
            </a:r>
          </a:p>
        </p:txBody>
      </p:sp>
      <p:sp>
        <p:nvSpPr>
          <p:cNvPr id="21" name="Segnaposto testo 20">
            <a:extLst>
              <a:ext uri="{FF2B5EF4-FFF2-40B4-BE49-F238E27FC236}">
                <a16:creationId xmlns:a16="http://schemas.microsoft.com/office/drawing/2014/main" id="{75A2E03A-AFB4-3868-FAB5-A24228FA8A04}"/>
              </a:ext>
            </a:extLst>
          </p:cNvPr>
          <p:cNvSpPr>
            <a:spLocks noGrp="1"/>
          </p:cNvSpPr>
          <p:nvPr>
            <p:ph type="body" sz="quarter" idx="15" hasCustomPrompt="1"/>
          </p:nvPr>
        </p:nvSpPr>
        <p:spPr>
          <a:xfrm>
            <a:off x="1271016" y="3616960"/>
            <a:ext cx="2029968" cy="182880"/>
          </a:xfrm>
        </p:spPr>
        <p:txBody>
          <a:bodyPr rtlCol="0" anchor="ctr">
            <a:noAutofit/>
          </a:bodyPr>
          <a:lstStyle>
            <a:lvl1pPr marL="0" indent="0" algn="ctr">
              <a:buNone/>
              <a:defRPr lang="it-IT" sz="1200" spc="20" baseline="0"/>
            </a:lvl1pPr>
          </a:lstStyle>
          <a:p>
            <a:pPr lvl="0" rtl="0"/>
            <a:r>
              <a:rPr lang="it-IT"/>
              <a:t>Titolo</a:t>
            </a:r>
          </a:p>
        </p:txBody>
      </p:sp>
      <p:sp>
        <p:nvSpPr>
          <p:cNvPr id="10" name="Segnaposto immagine 16">
            <a:extLst>
              <a:ext uri="{FF2B5EF4-FFF2-40B4-BE49-F238E27FC236}">
                <a16:creationId xmlns:a16="http://schemas.microsoft.com/office/drawing/2014/main" id="{BB749B9A-080F-37C0-08E6-909A5DA554D4}"/>
              </a:ext>
            </a:extLst>
          </p:cNvPr>
          <p:cNvSpPr>
            <a:spLocks noGrp="1"/>
          </p:cNvSpPr>
          <p:nvPr>
            <p:ph type="pic" sz="quarter" idx="25"/>
          </p:nvPr>
        </p:nvSpPr>
        <p:spPr>
          <a:xfrm>
            <a:off x="1271016" y="4144264"/>
            <a:ext cx="2029968" cy="1828800"/>
          </a:xfrm>
          <a:solidFill>
            <a:schemeClr val="accent4">
              <a:lumMod val="60000"/>
              <a:lumOff val="40000"/>
            </a:schemeClr>
          </a:solidFill>
          <a:ln>
            <a:noFill/>
          </a:ln>
        </p:spPr>
        <p:txBody>
          <a:bodyPr rtlCol="0" anchor="ctr">
            <a:noAutofit/>
          </a:bodyPr>
          <a:lstStyle>
            <a:lvl1pPr marL="0" indent="0" algn="ctr">
              <a:buNone/>
              <a:defRPr lang="it-IT" sz="1400"/>
            </a:lvl1pPr>
          </a:lstStyle>
          <a:p>
            <a:pPr rtl="0"/>
            <a:r>
              <a:rPr lang="it-IT"/>
              <a:t>Fare clic sull'icona per inserire un'immagine</a:t>
            </a:r>
            <a:endParaRPr lang="it-IT" dirty="0"/>
          </a:p>
        </p:txBody>
      </p:sp>
      <p:sp>
        <p:nvSpPr>
          <p:cNvPr id="14" name="Segnaposto testo 18">
            <a:extLst>
              <a:ext uri="{FF2B5EF4-FFF2-40B4-BE49-F238E27FC236}">
                <a16:creationId xmlns:a16="http://schemas.microsoft.com/office/drawing/2014/main" id="{C4C7516E-0853-87BE-108B-697DD8E0DA75}"/>
              </a:ext>
            </a:extLst>
          </p:cNvPr>
          <p:cNvSpPr>
            <a:spLocks noGrp="1"/>
          </p:cNvSpPr>
          <p:nvPr>
            <p:ph type="body" sz="quarter" idx="29" hasCustomPrompt="1"/>
          </p:nvPr>
        </p:nvSpPr>
        <p:spPr>
          <a:xfrm>
            <a:off x="1271016" y="5790184"/>
            <a:ext cx="2029968" cy="694944"/>
          </a:xfrm>
          <a:solidFill>
            <a:schemeClr val="accent1"/>
          </a:solidFill>
        </p:spPr>
        <p:txBody>
          <a:bodyPr lIns="0" tIns="155448" rIns="0" rtlCol="0" anchor="t">
            <a:noAutofit/>
          </a:bodyPr>
          <a:lstStyle>
            <a:lvl1pPr marL="0" indent="0" algn="ctr">
              <a:spcBef>
                <a:spcPts val="0"/>
              </a:spcBef>
              <a:buNone/>
              <a:defRPr lang="it-IT" sz="1400" b="1" cap="all" spc="20" baseline="0">
                <a:solidFill>
                  <a:schemeClr val="accent6"/>
                </a:solidFill>
                <a:latin typeface="Arial" panose="020B0604020202020204" pitchFamily="34" charset="0"/>
                <a:cs typeface="Arial" panose="020B0604020202020204" pitchFamily="34" charset="0"/>
              </a:defRPr>
            </a:lvl1pPr>
          </a:lstStyle>
          <a:p>
            <a:pPr lvl="0" rtl="0"/>
            <a:r>
              <a:rPr lang="it-IT"/>
              <a:t>Nome</a:t>
            </a:r>
          </a:p>
        </p:txBody>
      </p:sp>
      <p:sp>
        <p:nvSpPr>
          <p:cNvPr id="15" name="Segnaposto testo 20">
            <a:extLst>
              <a:ext uri="{FF2B5EF4-FFF2-40B4-BE49-F238E27FC236}">
                <a16:creationId xmlns:a16="http://schemas.microsoft.com/office/drawing/2014/main" id="{FB1A74E1-7CEB-F501-F998-7361A20F7349}"/>
              </a:ext>
            </a:extLst>
          </p:cNvPr>
          <p:cNvSpPr>
            <a:spLocks noGrp="1"/>
          </p:cNvSpPr>
          <p:nvPr>
            <p:ph type="body" sz="quarter" idx="30" hasCustomPrompt="1"/>
          </p:nvPr>
        </p:nvSpPr>
        <p:spPr>
          <a:xfrm>
            <a:off x="1271016" y="6215888"/>
            <a:ext cx="2029968" cy="182880"/>
          </a:xfrm>
        </p:spPr>
        <p:txBody>
          <a:bodyPr rtlCol="0" anchor="ctr">
            <a:noAutofit/>
          </a:bodyPr>
          <a:lstStyle>
            <a:lvl1pPr marL="0" indent="0" algn="ctr">
              <a:buNone/>
              <a:defRPr lang="it-IT" sz="1200" spc="20" baseline="0"/>
            </a:lvl1pPr>
          </a:lstStyle>
          <a:p>
            <a:pPr lvl="0" rtl="0"/>
            <a:r>
              <a:rPr lang="it-IT"/>
              <a:t>Titolo</a:t>
            </a:r>
          </a:p>
        </p:txBody>
      </p:sp>
      <p:sp>
        <p:nvSpPr>
          <p:cNvPr id="23" name="Segnaposto immagine 16">
            <a:extLst>
              <a:ext uri="{FF2B5EF4-FFF2-40B4-BE49-F238E27FC236}">
                <a16:creationId xmlns:a16="http://schemas.microsoft.com/office/drawing/2014/main" id="{FBADCD1B-D9E0-EA12-0DD5-22E5C60E5D6B}"/>
              </a:ext>
            </a:extLst>
          </p:cNvPr>
          <p:cNvSpPr>
            <a:spLocks noGrp="1"/>
          </p:cNvSpPr>
          <p:nvPr>
            <p:ph type="pic" sz="quarter" idx="17"/>
          </p:nvPr>
        </p:nvSpPr>
        <p:spPr>
          <a:xfrm>
            <a:off x="3828288" y="1545336"/>
            <a:ext cx="2029968" cy="1828800"/>
          </a:xfrm>
          <a:solidFill>
            <a:schemeClr val="accent4">
              <a:lumMod val="60000"/>
              <a:lumOff val="40000"/>
            </a:schemeClr>
          </a:solidFill>
          <a:ln>
            <a:noFill/>
          </a:ln>
        </p:spPr>
        <p:txBody>
          <a:bodyPr rtlCol="0" anchor="ctr">
            <a:noAutofit/>
          </a:bodyPr>
          <a:lstStyle>
            <a:lvl1pPr marL="0" indent="0" algn="ctr">
              <a:buNone/>
              <a:defRPr lang="it-IT" sz="1400"/>
            </a:lvl1pPr>
          </a:lstStyle>
          <a:p>
            <a:pPr rtl="0"/>
            <a:r>
              <a:rPr lang="it-IT"/>
              <a:t>Fare clic sull'icona per inserire un'immagine</a:t>
            </a:r>
            <a:endParaRPr lang="it-IT" dirty="0"/>
          </a:p>
        </p:txBody>
      </p:sp>
      <p:sp>
        <p:nvSpPr>
          <p:cNvPr id="22" name="Segnaposto testo 18">
            <a:extLst>
              <a:ext uri="{FF2B5EF4-FFF2-40B4-BE49-F238E27FC236}">
                <a16:creationId xmlns:a16="http://schemas.microsoft.com/office/drawing/2014/main" id="{AD33972D-9092-4B3C-A699-07849068AF1D}"/>
              </a:ext>
            </a:extLst>
          </p:cNvPr>
          <p:cNvSpPr>
            <a:spLocks noGrp="1"/>
          </p:cNvSpPr>
          <p:nvPr>
            <p:ph type="body" sz="quarter" idx="16" hasCustomPrompt="1"/>
          </p:nvPr>
        </p:nvSpPr>
        <p:spPr>
          <a:xfrm>
            <a:off x="3828288" y="3191256"/>
            <a:ext cx="2029968" cy="694944"/>
          </a:xfrm>
          <a:solidFill>
            <a:schemeClr val="accent1"/>
          </a:solidFill>
        </p:spPr>
        <p:txBody>
          <a:bodyPr lIns="0" tIns="155448" rIns="0" rtlCol="0" anchor="t">
            <a:noAutofit/>
          </a:bodyPr>
          <a:lstStyle>
            <a:lvl1pPr marL="0" indent="0" algn="ctr">
              <a:spcBef>
                <a:spcPts val="0"/>
              </a:spcBef>
              <a:buNone/>
              <a:defRPr lang="it-IT" sz="1400" b="1" cap="all" spc="20" baseline="0">
                <a:solidFill>
                  <a:schemeClr val="accent6"/>
                </a:solidFill>
                <a:latin typeface="Arial" panose="020B0604020202020204" pitchFamily="34" charset="0"/>
                <a:cs typeface="Arial" panose="020B0604020202020204" pitchFamily="34" charset="0"/>
              </a:defRPr>
            </a:lvl1pPr>
          </a:lstStyle>
          <a:p>
            <a:pPr lvl="0" rtl="0"/>
            <a:r>
              <a:rPr lang="it-IT"/>
              <a:t>Nome</a:t>
            </a:r>
          </a:p>
        </p:txBody>
      </p:sp>
      <p:sp>
        <p:nvSpPr>
          <p:cNvPr id="24" name="Segnaposto testo 20">
            <a:extLst>
              <a:ext uri="{FF2B5EF4-FFF2-40B4-BE49-F238E27FC236}">
                <a16:creationId xmlns:a16="http://schemas.microsoft.com/office/drawing/2014/main" id="{B54F15B1-EAC3-0113-6737-C64480876C5F}"/>
              </a:ext>
            </a:extLst>
          </p:cNvPr>
          <p:cNvSpPr>
            <a:spLocks noGrp="1"/>
          </p:cNvSpPr>
          <p:nvPr>
            <p:ph type="body" sz="quarter" idx="18" hasCustomPrompt="1"/>
          </p:nvPr>
        </p:nvSpPr>
        <p:spPr>
          <a:xfrm>
            <a:off x="3828288" y="3616960"/>
            <a:ext cx="2029968" cy="182880"/>
          </a:xfrm>
        </p:spPr>
        <p:txBody>
          <a:bodyPr rtlCol="0" anchor="ctr">
            <a:noAutofit/>
          </a:bodyPr>
          <a:lstStyle>
            <a:lvl1pPr marL="0" indent="0" algn="ctr">
              <a:buNone/>
              <a:defRPr lang="it-IT" sz="1200" spc="20" baseline="0"/>
            </a:lvl1pPr>
          </a:lstStyle>
          <a:p>
            <a:pPr lvl="0" rtl="0"/>
            <a:r>
              <a:rPr lang="it-IT"/>
              <a:t>Titolo</a:t>
            </a:r>
          </a:p>
        </p:txBody>
      </p:sp>
      <p:sp>
        <p:nvSpPr>
          <p:cNvPr id="11" name="Segnaposto immagine 16">
            <a:extLst>
              <a:ext uri="{FF2B5EF4-FFF2-40B4-BE49-F238E27FC236}">
                <a16:creationId xmlns:a16="http://schemas.microsoft.com/office/drawing/2014/main" id="{B5D5100A-3D51-45DB-3A84-9E7FB85261E3}"/>
              </a:ext>
            </a:extLst>
          </p:cNvPr>
          <p:cNvSpPr>
            <a:spLocks noGrp="1"/>
          </p:cNvSpPr>
          <p:nvPr>
            <p:ph type="pic" sz="quarter" idx="26"/>
          </p:nvPr>
        </p:nvSpPr>
        <p:spPr>
          <a:xfrm>
            <a:off x="3828288" y="4144264"/>
            <a:ext cx="2029968" cy="1828800"/>
          </a:xfrm>
          <a:solidFill>
            <a:schemeClr val="accent4">
              <a:lumMod val="60000"/>
              <a:lumOff val="40000"/>
            </a:schemeClr>
          </a:solidFill>
          <a:ln>
            <a:noFill/>
          </a:ln>
        </p:spPr>
        <p:txBody>
          <a:bodyPr rtlCol="0" anchor="ctr">
            <a:noAutofit/>
          </a:bodyPr>
          <a:lstStyle>
            <a:lvl1pPr marL="0" indent="0" algn="ctr">
              <a:buNone/>
              <a:defRPr lang="it-IT" sz="1400"/>
            </a:lvl1pPr>
          </a:lstStyle>
          <a:p>
            <a:pPr rtl="0"/>
            <a:r>
              <a:rPr lang="it-IT"/>
              <a:t>Fare clic sull'icona per inserire un'immagine</a:t>
            </a:r>
            <a:endParaRPr lang="it-IT" dirty="0"/>
          </a:p>
        </p:txBody>
      </p:sp>
      <p:sp>
        <p:nvSpPr>
          <p:cNvPr id="16" name="Segnaposto testo 18">
            <a:extLst>
              <a:ext uri="{FF2B5EF4-FFF2-40B4-BE49-F238E27FC236}">
                <a16:creationId xmlns:a16="http://schemas.microsoft.com/office/drawing/2014/main" id="{B775B771-678A-D917-7FE0-5DA7A23CCE25}"/>
              </a:ext>
            </a:extLst>
          </p:cNvPr>
          <p:cNvSpPr>
            <a:spLocks noGrp="1"/>
          </p:cNvSpPr>
          <p:nvPr>
            <p:ph type="body" sz="quarter" idx="31" hasCustomPrompt="1"/>
          </p:nvPr>
        </p:nvSpPr>
        <p:spPr>
          <a:xfrm>
            <a:off x="3828288" y="5790184"/>
            <a:ext cx="2029968" cy="694944"/>
          </a:xfrm>
          <a:solidFill>
            <a:schemeClr val="accent4"/>
          </a:solidFill>
        </p:spPr>
        <p:txBody>
          <a:bodyPr lIns="0" tIns="155448" rIns="0" rtlCol="0" anchor="t">
            <a:noAutofit/>
          </a:bodyPr>
          <a:lstStyle>
            <a:lvl1pPr marL="0" indent="0" algn="ctr">
              <a:spcBef>
                <a:spcPts val="0"/>
              </a:spcBef>
              <a:buNone/>
              <a:defRPr lang="it-IT" sz="1400" b="1" cap="all" spc="20" baseline="0">
                <a:solidFill>
                  <a:schemeClr val="accent6"/>
                </a:solidFill>
                <a:latin typeface="Arial" panose="020B0604020202020204" pitchFamily="34" charset="0"/>
                <a:cs typeface="Arial" panose="020B0604020202020204" pitchFamily="34" charset="0"/>
              </a:defRPr>
            </a:lvl1pPr>
          </a:lstStyle>
          <a:p>
            <a:pPr lvl="0" rtl="0"/>
            <a:r>
              <a:rPr lang="it-IT"/>
              <a:t>Nome</a:t>
            </a:r>
          </a:p>
        </p:txBody>
      </p:sp>
      <p:sp>
        <p:nvSpPr>
          <p:cNvPr id="18" name="Segnaposto testo 20">
            <a:extLst>
              <a:ext uri="{FF2B5EF4-FFF2-40B4-BE49-F238E27FC236}">
                <a16:creationId xmlns:a16="http://schemas.microsoft.com/office/drawing/2014/main" id="{AA2B9540-B92A-AD9C-C01A-B08A98BF8455}"/>
              </a:ext>
            </a:extLst>
          </p:cNvPr>
          <p:cNvSpPr>
            <a:spLocks noGrp="1"/>
          </p:cNvSpPr>
          <p:nvPr>
            <p:ph type="body" sz="quarter" idx="32" hasCustomPrompt="1"/>
          </p:nvPr>
        </p:nvSpPr>
        <p:spPr>
          <a:xfrm>
            <a:off x="3828288" y="6215888"/>
            <a:ext cx="2029968" cy="182880"/>
          </a:xfrm>
        </p:spPr>
        <p:txBody>
          <a:bodyPr rtlCol="0" anchor="ctr">
            <a:noAutofit/>
          </a:bodyPr>
          <a:lstStyle>
            <a:lvl1pPr marL="0" indent="0" algn="ctr">
              <a:buNone/>
              <a:defRPr lang="it-IT" sz="1200" spc="20" baseline="0"/>
            </a:lvl1pPr>
          </a:lstStyle>
          <a:p>
            <a:pPr lvl="0" rtl="0"/>
            <a:r>
              <a:rPr lang="it-IT"/>
              <a:t>Titolo</a:t>
            </a:r>
          </a:p>
        </p:txBody>
      </p:sp>
      <p:sp>
        <p:nvSpPr>
          <p:cNvPr id="26" name="Segnaposto immagine 16">
            <a:extLst>
              <a:ext uri="{FF2B5EF4-FFF2-40B4-BE49-F238E27FC236}">
                <a16:creationId xmlns:a16="http://schemas.microsoft.com/office/drawing/2014/main" id="{FCEED0A5-9A71-D54A-91FC-264BD71DDED3}"/>
              </a:ext>
            </a:extLst>
          </p:cNvPr>
          <p:cNvSpPr>
            <a:spLocks noGrp="1"/>
          </p:cNvSpPr>
          <p:nvPr>
            <p:ph type="pic" sz="quarter" idx="20"/>
          </p:nvPr>
        </p:nvSpPr>
        <p:spPr>
          <a:xfrm>
            <a:off x="6385560" y="1545336"/>
            <a:ext cx="2029968" cy="1828800"/>
          </a:xfrm>
          <a:solidFill>
            <a:schemeClr val="accent4">
              <a:lumMod val="60000"/>
              <a:lumOff val="40000"/>
            </a:schemeClr>
          </a:solidFill>
          <a:ln>
            <a:noFill/>
          </a:ln>
        </p:spPr>
        <p:txBody>
          <a:bodyPr rtlCol="0" anchor="ctr">
            <a:noAutofit/>
          </a:bodyPr>
          <a:lstStyle>
            <a:lvl1pPr marL="0" indent="0" algn="ctr">
              <a:buNone/>
              <a:defRPr lang="it-IT" sz="1400"/>
            </a:lvl1pPr>
          </a:lstStyle>
          <a:p>
            <a:pPr rtl="0"/>
            <a:r>
              <a:rPr lang="it-IT"/>
              <a:t>Fare clic sull'icona per inserire un'immagine</a:t>
            </a:r>
            <a:endParaRPr lang="it-IT" dirty="0"/>
          </a:p>
        </p:txBody>
      </p:sp>
      <p:sp>
        <p:nvSpPr>
          <p:cNvPr id="25" name="Segnaposto testo 18">
            <a:extLst>
              <a:ext uri="{FF2B5EF4-FFF2-40B4-BE49-F238E27FC236}">
                <a16:creationId xmlns:a16="http://schemas.microsoft.com/office/drawing/2014/main" id="{F44A0C74-A714-A8C2-69D2-74CAD68037A5}"/>
              </a:ext>
            </a:extLst>
          </p:cNvPr>
          <p:cNvSpPr>
            <a:spLocks noGrp="1"/>
          </p:cNvSpPr>
          <p:nvPr>
            <p:ph type="body" sz="quarter" idx="19" hasCustomPrompt="1"/>
          </p:nvPr>
        </p:nvSpPr>
        <p:spPr>
          <a:xfrm>
            <a:off x="6385560" y="3191256"/>
            <a:ext cx="2029968" cy="694944"/>
          </a:xfrm>
          <a:solidFill>
            <a:schemeClr val="accent4"/>
          </a:solidFill>
        </p:spPr>
        <p:txBody>
          <a:bodyPr lIns="0" tIns="155448" rIns="0" rtlCol="0" anchor="t">
            <a:noAutofit/>
          </a:bodyPr>
          <a:lstStyle>
            <a:lvl1pPr marL="0" indent="0" algn="ctr">
              <a:spcBef>
                <a:spcPts val="0"/>
              </a:spcBef>
              <a:buNone/>
              <a:defRPr lang="it-IT" sz="1400" b="1" cap="all" spc="20" baseline="0">
                <a:solidFill>
                  <a:schemeClr val="accent6"/>
                </a:solidFill>
                <a:latin typeface="Arial" panose="020B0604020202020204" pitchFamily="34" charset="0"/>
                <a:cs typeface="Arial" panose="020B0604020202020204" pitchFamily="34" charset="0"/>
              </a:defRPr>
            </a:lvl1pPr>
          </a:lstStyle>
          <a:p>
            <a:pPr lvl="0" rtl="0"/>
            <a:r>
              <a:rPr lang="it-IT"/>
              <a:t>Nome</a:t>
            </a:r>
          </a:p>
        </p:txBody>
      </p:sp>
      <p:sp>
        <p:nvSpPr>
          <p:cNvPr id="27" name="Segnaposto testo 20">
            <a:extLst>
              <a:ext uri="{FF2B5EF4-FFF2-40B4-BE49-F238E27FC236}">
                <a16:creationId xmlns:a16="http://schemas.microsoft.com/office/drawing/2014/main" id="{552F4682-3F02-2A70-A285-FB2D1822A4D6}"/>
              </a:ext>
            </a:extLst>
          </p:cNvPr>
          <p:cNvSpPr>
            <a:spLocks noGrp="1"/>
          </p:cNvSpPr>
          <p:nvPr>
            <p:ph type="body" sz="quarter" idx="21" hasCustomPrompt="1"/>
          </p:nvPr>
        </p:nvSpPr>
        <p:spPr>
          <a:xfrm>
            <a:off x="6385560" y="3616960"/>
            <a:ext cx="2029968" cy="182880"/>
          </a:xfrm>
        </p:spPr>
        <p:txBody>
          <a:bodyPr rtlCol="0" anchor="ctr">
            <a:noAutofit/>
          </a:bodyPr>
          <a:lstStyle>
            <a:lvl1pPr marL="0" indent="0" algn="ctr">
              <a:buNone/>
              <a:defRPr lang="it-IT" sz="1200" spc="20" baseline="0"/>
            </a:lvl1pPr>
          </a:lstStyle>
          <a:p>
            <a:pPr lvl="0" rtl="0"/>
            <a:r>
              <a:rPr lang="it-IT"/>
              <a:t>Titolo</a:t>
            </a:r>
          </a:p>
        </p:txBody>
      </p:sp>
      <p:sp>
        <p:nvSpPr>
          <p:cNvPr id="12" name="Segnaposto immagine 16">
            <a:extLst>
              <a:ext uri="{FF2B5EF4-FFF2-40B4-BE49-F238E27FC236}">
                <a16:creationId xmlns:a16="http://schemas.microsoft.com/office/drawing/2014/main" id="{3D2AAC25-9404-1F6F-200C-5660F4995858}"/>
              </a:ext>
            </a:extLst>
          </p:cNvPr>
          <p:cNvSpPr>
            <a:spLocks noGrp="1"/>
          </p:cNvSpPr>
          <p:nvPr>
            <p:ph type="pic" sz="quarter" idx="27"/>
          </p:nvPr>
        </p:nvSpPr>
        <p:spPr>
          <a:xfrm>
            <a:off x="6385560" y="4144264"/>
            <a:ext cx="2029968" cy="1828800"/>
          </a:xfrm>
          <a:solidFill>
            <a:schemeClr val="accent4">
              <a:lumMod val="60000"/>
              <a:lumOff val="40000"/>
            </a:schemeClr>
          </a:solidFill>
          <a:ln>
            <a:noFill/>
          </a:ln>
        </p:spPr>
        <p:txBody>
          <a:bodyPr rtlCol="0" anchor="ctr">
            <a:noAutofit/>
          </a:bodyPr>
          <a:lstStyle>
            <a:lvl1pPr marL="0" indent="0" algn="ctr">
              <a:buNone/>
              <a:defRPr lang="it-IT" sz="1400"/>
            </a:lvl1pPr>
          </a:lstStyle>
          <a:p>
            <a:pPr rtl="0"/>
            <a:r>
              <a:rPr lang="it-IT"/>
              <a:t>Fare clic sull'icona per inserire un'immagine</a:t>
            </a:r>
            <a:endParaRPr lang="it-IT" dirty="0"/>
          </a:p>
        </p:txBody>
      </p:sp>
      <p:sp>
        <p:nvSpPr>
          <p:cNvPr id="20" name="Segnaposto testo 18">
            <a:extLst>
              <a:ext uri="{FF2B5EF4-FFF2-40B4-BE49-F238E27FC236}">
                <a16:creationId xmlns:a16="http://schemas.microsoft.com/office/drawing/2014/main" id="{AE4677E1-AC1B-AB9C-5E0C-794903DD1CEB}"/>
              </a:ext>
            </a:extLst>
          </p:cNvPr>
          <p:cNvSpPr>
            <a:spLocks noGrp="1"/>
          </p:cNvSpPr>
          <p:nvPr>
            <p:ph type="body" sz="quarter" idx="33" hasCustomPrompt="1"/>
          </p:nvPr>
        </p:nvSpPr>
        <p:spPr>
          <a:xfrm>
            <a:off x="6385560" y="5790184"/>
            <a:ext cx="2029968" cy="694944"/>
          </a:xfrm>
          <a:solidFill>
            <a:schemeClr val="accent1"/>
          </a:solidFill>
        </p:spPr>
        <p:txBody>
          <a:bodyPr lIns="0" tIns="155448" rIns="0" rtlCol="0" anchor="t">
            <a:noAutofit/>
          </a:bodyPr>
          <a:lstStyle>
            <a:lvl1pPr marL="0" indent="0" algn="ctr">
              <a:spcBef>
                <a:spcPts val="0"/>
              </a:spcBef>
              <a:buNone/>
              <a:defRPr lang="it-IT" sz="1400" b="1" cap="all" spc="20" baseline="0">
                <a:solidFill>
                  <a:schemeClr val="accent6"/>
                </a:solidFill>
                <a:latin typeface="Arial" panose="020B0604020202020204" pitchFamily="34" charset="0"/>
                <a:cs typeface="Arial" panose="020B0604020202020204" pitchFamily="34" charset="0"/>
              </a:defRPr>
            </a:lvl1pPr>
          </a:lstStyle>
          <a:p>
            <a:pPr lvl="0" rtl="0"/>
            <a:r>
              <a:rPr lang="it-IT"/>
              <a:t>Nome</a:t>
            </a:r>
          </a:p>
        </p:txBody>
      </p:sp>
      <p:sp>
        <p:nvSpPr>
          <p:cNvPr id="31" name="Segnaposto testo 20">
            <a:extLst>
              <a:ext uri="{FF2B5EF4-FFF2-40B4-BE49-F238E27FC236}">
                <a16:creationId xmlns:a16="http://schemas.microsoft.com/office/drawing/2014/main" id="{826BBF6C-7198-3C15-CDCB-E72B08709C1F}"/>
              </a:ext>
            </a:extLst>
          </p:cNvPr>
          <p:cNvSpPr>
            <a:spLocks noGrp="1"/>
          </p:cNvSpPr>
          <p:nvPr>
            <p:ph type="body" sz="quarter" idx="34" hasCustomPrompt="1"/>
          </p:nvPr>
        </p:nvSpPr>
        <p:spPr>
          <a:xfrm>
            <a:off x="6385560" y="6215888"/>
            <a:ext cx="2029968" cy="182880"/>
          </a:xfrm>
        </p:spPr>
        <p:txBody>
          <a:bodyPr rtlCol="0" anchor="ctr">
            <a:noAutofit/>
          </a:bodyPr>
          <a:lstStyle>
            <a:lvl1pPr marL="0" indent="0" algn="ctr">
              <a:buNone/>
              <a:defRPr lang="it-IT" sz="1200" spc="20" baseline="0"/>
            </a:lvl1pPr>
          </a:lstStyle>
          <a:p>
            <a:pPr lvl="0" rtl="0"/>
            <a:r>
              <a:rPr lang="it-IT"/>
              <a:t>Titolo</a:t>
            </a:r>
          </a:p>
        </p:txBody>
      </p:sp>
      <p:sp>
        <p:nvSpPr>
          <p:cNvPr id="29" name="Segnaposto immagine 16">
            <a:extLst>
              <a:ext uri="{FF2B5EF4-FFF2-40B4-BE49-F238E27FC236}">
                <a16:creationId xmlns:a16="http://schemas.microsoft.com/office/drawing/2014/main" id="{4F0F5D16-7316-B120-F378-E3D492FEEB9C}"/>
              </a:ext>
            </a:extLst>
          </p:cNvPr>
          <p:cNvSpPr>
            <a:spLocks noGrp="1"/>
          </p:cNvSpPr>
          <p:nvPr>
            <p:ph type="pic" sz="quarter" idx="23"/>
          </p:nvPr>
        </p:nvSpPr>
        <p:spPr>
          <a:xfrm>
            <a:off x="8942832" y="1545336"/>
            <a:ext cx="2029968" cy="1828800"/>
          </a:xfrm>
          <a:solidFill>
            <a:schemeClr val="accent4">
              <a:lumMod val="60000"/>
              <a:lumOff val="40000"/>
            </a:schemeClr>
          </a:solidFill>
          <a:ln>
            <a:noFill/>
          </a:ln>
        </p:spPr>
        <p:txBody>
          <a:bodyPr rtlCol="0" anchor="ctr">
            <a:noAutofit/>
          </a:bodyPr>
          <a:lstStyle>
            <a:lvl1pPr marL="0" indent="0" algn="ctr">
              <a:buNone/>
              <a:defRPr lang="it-IT" sz="1400"/>
            </a:lvl1pPr>
          </a:lstStyle>
          <a:p>
            <a:pPr rtl="0"/>
            <a:r>
              <a:rPr lang="it-IT"/>
              <a:t>Fare clic sull'icona per inserire un'immagine</a:t>
            </a:r>
            <a:endParaRPr lang="it-IT" dirty="0"/>
          </a:p>
        </p:txBody>
      </p:sp>
      <p:sp>
        <p:nvSpPr>
          <p:cNvPr id="28" name="Segnaposto testo 18">
            <a:extLst>
              <a:ext uri="{FF2B5EF4-FFF2-40B4-BE49-F238E27FC236}">
                <a16:creationId xmlns:a16="http://schemas.microsoft.com/office/drawing/2014/main" id="{47AC9724-9FC2-62FA-0DE7-3F9FE9B67A34}"/>
              </a:ext>
            </a:extLst>
          </p:cNvPr>
          <p:cNvSpPr>
            <a:spLocks noGrp="1"/>
          </p:cNvSpPr>
          <p:nvPr>
            <p:ph type="body" sz="quarter" idx="22" hasCustomPrompt="1"/>
          </p:nvPr>
        </p:nvSpPr>
        <p:spPr>
          <a:xfrm>
            <a:off x="8942832" y="3191256"/>
            <a:ext cx="2029968" cy="694944"/>
          </a:xfrm>
          <a:solidFill>
            <a:schemeClr val="accent1"/>
          </a:solidFill>
        </p:spPr>
        <p:txBody>
          <a:bodyPr lIns="0" tIns="155448" rIns="0" rtlCol="0" anchor="t">
            <a:noAutofit/>
          </a:bodyPr>
          <a:lstStyle>
            <a:lvl1pPr marL="0" indent="0" algn="ctr">
              <a:spcBef>
                <a:spcPts val="0"/>
              </a:spcBef>
              <a:buNone/>
              <a:defRPr lang="it-IT" sz="1400" b="1" cap="all" spc="20" baseline="0">
                <a:solidFill>
                  <a:schemeClr val="accent6"/>
                </a:solidFill>
                <a:latin typeface="Arial" panose="020B0604020202020204" pitchFamily="34" charset="0"/>
                <a:cs typeface="Arial" panose="020B0604020202020204" pitchFamily="34" charset="0"/>
              </a:defRPr>
            </a:lvl1pPr>
          </a:lstStyle>
          <a:p>
            <a:pPr lvl="0" rtl="0"/>
            <a:r>
              <a:rPr lang="it-IT"/>
              <a:t>Nome</a:t>
            </a:r>
          </a:p>
        </p:txBody>
      </p:sp>
      <p:sp>
        <p:nvSpPr>
          <p:cNvPr id="30" name="Segnaposto testo 20">
            <a:extLst>
              <a:ext uri="{FF2B5EF4-FFF2-40B4-BE49-F238E27FC236}">
                <a16:creationId xmlns:a16="http://schemas.microsoft.com/office/drawing/2014/main" id="{114EE337-FC29-F325-E528-A3F809B28B5B}"/>
              </a:ext>
            </a:extLst>
          </p:cNvPr>
          <p:cNvSpPr>
            <a:spLocks noGrp="1"/>
          </p:cNvSpPr>
          <p:nvPr>
            <p:ph type="body" sz="quarter" idx="24" hasCustomPrompt="1"/>
          </p:nvPr>
        </p:nvSpPr>
        <p:spPr>
          <a:xfrm>
            <a:off x="8942832" y="3616960"/>
            <a:ext cx="2029968" cy="182880"/>
          </a:xfrm>
        </p:spPr>
        <p:txBody>
          <a:bodyPr rtlCol="0" anchor="ctr">
            <a:noAutofit/>
          </a:bodyPr>
          <a:lstStyle>
            <a:lvl1pPr marL="0" indent="0" algn="ctr">
              <a:buNone/>
              <a:defRPr lang="it-IT" sz="1200" spc="20" baseline="0"/>
            </a:lvl1pPr>
          </a:lstStyle>
          <a:p>
            <a:pPr lvl="0" rtl="0"/>
            <a:r>
              <a:rPr lang="it-IT"/>
              <a:t>Titolo</a:t>
            </a:r>
          </a:p>
        </p:txBody>
      </p:sp>
      <p:sp>
        <p:nvSpPr>
          <p:cNvPr id="13" name="Segnaposto immagine 16">
            <a:extLst>
              <a:ext uri="{FF2B5EF4-FFF2-40B4-BE49-F238E27FC236}">
                <a16:creationId xmlns:a16="http://schemas.microsoft.com/office/drawing/2014/main" id="{90CBAA5D-3D9B-0CB5-E527-996433638BE3}"/>
              </a:ext>
            </a:extLst>
          </p:cNvPr>
          <p:cNvSpPr>
            <a:spLocks noGrp="1"/>
          </p:cNvSpPr>
          <p:nvPr>
            <p:ph type="pic" sz="quarter" idx="28"/>
          </p:nvPr>
        </p:nvSpPr>
        <p:spPr>
          <a:xfrm>
            <a:off x="8942832" y="4144264"/>
            <a:ext cx="2029968" cy="1828800"/>
          </a:xfrm>
          <a:solidFill>
            <a:schemeClr val="accent4">
              <a:lumMod val="60000"/>
              <a:lumOff val="40000"/>
            </a:schemeClr>
          </a:solidFill>
          <a:ln>
            <a:noFill/>
          </a:ln>
        </p:spPr>
        <p:txBody>
          <a:bodyPr rtlCol="0" anchor="ctr">
            <a:noAutofit/>
          </a:bodyPr>
          <a:lstStyle>
            <a:lvl1pPr marL="0" indent="0" algn="ctr">
              <a:buNone/>
              <a:defRPr lang="it-IT" sz="1400"/>
            </a:lvl1pPr>
          </a:lstStyle>
          <a:p>
            <a:pPr rtl="0"/>
            <a:r>
              <a:rPr lang="it-IT"/>
              <a:t>Fare clic sull'icona per inserire un'immagine</a:t>
            </a:r>
            <a:endParaRPr lang="it-IT" dirty="0"/>
          </a:p>
        </p:txBody>
      </p:sp>
      <p:sp>
        <p:nvSpPr>
          <p:cNvPr id="32" name="Segnaposto testo 18">
            <a:extLst>
              <a:ext uri="{FF2B5EF4-FFF2-40B4-BE49-F238E27FC236}">
                <a16:creationId xmlns:a16="http://schemas.microsoft.com/office/drawing/2014/main" id="{5B47333C-2F5E-FA7D-5DD1-191E0F421B61}"/>
              </a:ext>
            </a:extLst>
          </p:cNvPr>
          <p:cNvSpPr>
            <a:spLocks noGrp="1"/>
          </p:cNvSpPr>
          <p:nvPr>
            <p:ph type="body" sz="quarter" idx="35" hasCustomPrompt="1"/>
          </p:nvPr>
        </p:nvSpPr>
        <p:spPr>
          <a:xfrm>
            <a:off x="8942832" y="5790184"/>
            <a:ext cx="2029968" cy="694944"/>
          </a:xfrm>
          <a:solidFill>
            <a:schemeClr val="accent4"/>
          </a:solidFill>
        </p:spPr>
        <p:txBody>
          <a:bodyPr lIns="0" tIns="155448" rIns="0" rtlCol="0" anchor="t">
            <a:noAutofit/>
          </a:bodyPr>
          <a:lstStyle>
            <a:lvl1pPr marL="0" indent="0" algn="ctr">
              <a:spcBef>
                <a:spcPts val="0"/>
              </a:spcBef>
              <a:buNone/>
              <a:defRPr lang="it-IT" sz="1400" b="1" cap="all" spc="20" baseline="0">
                <a:solidFill>
                  <a:schemeClr val="accent6"/>
                </a:solidFill>
                <a:latin typeface="Arial" panose="020B0604020202020204" pitchFamily="34" charset="0"/>
                <a:cs typeface="Arial" panose="020B0604020202020204" pitchFamily="34" charset="0"/>
              </a:defRPr>
            </a:lvl1pPr>
          </a:lstStyle>
          <a:p>
            <a:pPr lvl="0" rtl="0"/>
            <a:r>
              <a:rPr lang="it-IT"/>
              <a:t>Nome</a:t>
            </a:r>
          </a:p>
        </p:txBody>
      </p:sp>
      <p:sp>
        <p:nvSpPr>
          <p:cNvPr id="33" name="Segnaposto testo 20">
            <a:extLst>
              <a:ext uri="{FF2B5EF4-FFF2-40B4-BE49-F238E27FC236}">
                <a16:creationId xmlns:a16="http://schemas.microsoft.com/office/drawing/2014/main" id="{D0AA2AE2-5A11-76D4-4D9C-B6B24D1419D0}"/>
              </a:ext>
            </a:extLst>
          </p:cNvPr>
          <p:cNvSpPr>
            <a:spLocks noGrp="1"/>
          </p:cNvSpPr>
          <p:nvPr>
            <p:ph type="body" sz="quarter" idx="36" hasCustomPrompt="1"/>
          </p:nvPr>
        </p:nvSpPr>
        <p:spPr>
          <a:xfrm>
            <a:off x="8942832" y="6215888"/>
            <a:ext cx="2029968" cy="182880"/>
          </a:xfrm>
        </p:spPr>
        <p:txBody>
          <a:bodyPr rtlCol="0" anchor="ctr">
            <a:noAutofit/>
          </a:bodyPr>
          <a:lstStyle>
            <a:lvl1pPr marL="0" indent="0" algn="ctr">
              <a:buNone/>
              <a:defRPr lang="it-IT" sz="1200" spc="20" baseline="0"/>
            </a:lvl1pPr>
          </a:lstStyle>
          <a:p>
            <a:pPr lvl="0" rtl="0"/>
            <a:r>
              <a:rPr lang="it-IT"/>
              <a:t>Titolo</a:t>
            </a:r>
          </a:p>
        </p:txBody>
      </p:sp>
    </p:spTree>
    <p:extLst>
      <p:ext uri="{BB962C8B-B14F-4D97-AF65-F5344CB8AC3E}">
        <p14:creationId xmlns:p14="http://schemas.microsoft.com/office/powerpoint/2010/main" val="1900709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758952" y="1216152"/>
            <a:ext cx="10671048" cy="768096"/>
          </a:xfrm>
          <a:prstGeom prst="rect">
            <a:avLst/>
          </a:prstGeom>
        </p:spPr>
        <p:txBody>
          <a:bodyPr vert="horz" lIns="91440" tIns="45720" rIns="91440" bIns="45720" rtlCol="0" anchor="t">
            <a:normAutofit/>
          </a:bodyPr>
          <a:lstStyle>
            <a:defPPr>
              <a:defRPr lang="it-IT"/>
            </a:defPPr>
          </a:lstStyle>
          <a:p>
            <a:pPr rtl="0"/>
            <a:r>
              <a:rPr lang="it-IT"/>
              <a:t>Fare clic per modificare lo stile del titolo</a:t>
            </a:r>
          </a:p>
        </p:txBody>
      </p:sp>
      <p:sp>
        <p:nvSpPr>
          <p:cNvPr id="3" name="Segnaposto testo 2"/>
          <p:cNvSpPr>
            <a:spLocks noGrp="1"/>
          </p:cNvSpPr>
          <p:nvPr>
            <p:ph type="body" idx="1"/>
          </p:nvPr>
        </p:nvSpPr>
        <p:spPr>
          <a:xfrm>
            <a:off x="758952" y="2103120"/>
            <a:ext cx="10671048" cy="4351338"/>
          </a:xfrm>
          <a:prstGeom prst="rect">
            <a:avLst/>
          </a:prstGeom>
        </p:spPr>
        <p:txBody>
          <a:bodyPr vert="horz" lIns="91440" tIns="45720" rIns="91440" bIns="45720" rtlCol="0">
            <a:normAutofit/>
          </a:bodyPr>
          <a:lstStyle>
            <a:defPPr>
              <a:defRPr lang="it-IT"/>
            </a:defPPr>
          </a:lstStyle>
          <a:p>
            <a:pPr lvl="0" rtl="0"/>
            <a:r>
              <a:rPr lang="it-IT"/>
              <a:t>Fare clic per modificare lo stile del titolo</a:t>
            </a:r>
          </a:p>
          <a:p>
            <a:pPr lvl="1" rtl="0"/>
            <a:r>
              <a:rPr lang="it-IT"/>
              <a:t>Secondo livello</a:t>
            </a:r>
          </a:p>
          <a:p>
            <a:pPr lvl="2" rtl="0"/>
            <a:r>
              <a:rPr lang="it-IT"/>
              <a:t>Terzo livello</a:t>
            </a:r>
          </a:p>
          <a:p>
            <a:pPr lvl="3" rtl="0"/>
            <a:r>
              <a:rPr lang="it-IT"/>
              <a:t>Quarto livello</a:t>
            </a:r>
          </a:p>
          <a:p>
            <a:pPr lvl="4" rtl="0"/>
            <a:r>
              <a:rPr lang="it-IT"/>
              <a:t>Quinto livello</a:t>
            </a:r>
          </a:p>
        </p:txBody>
      </p:sp>
      <p:sp>
        <p:nvSpPr>
          <p:cNvPr id="5" name="Segnaposto piè di pagina 4"/>
          <p:cNvSpPr>
            <a:spLocks noGrp="1"/>
          </p:cNvSpPr>
          <p:nvPr>
            <p:ph type="ftr" sz="quarter" idx="3"/>
          </p:nvPr>
        </p:nvSpPr>
        <p:spPr>
          <a:xfrm>
            <a:off x="621792" y="457200"/>
            <a:ext cx="3200400" cy="274320"/>
          </a:xfrm>
          <a:prstGeom prst="rect">
            <a:avLst/>
          </a:prstGeom>
        </p:spPr>
        <p:txBody>
          <a:bodyPr vert="horz" lIns="91440" tIns="45720" rIns="91440" bIns="45720" rtlCol="0" anchor="ctr"/>
          <a:lstStyle>
            <a:lvl1pPr algn="l">
              <a:defRPr lang="it-IT" sz="1200">
                <a:solidFill>
                  <a:schemeClr val="accent6"/>
                </a:solidFill>
                <a:latin typeface="Arial" panose="020B0604020202020204" pitchFamily="34" charset="0"/>
                <a:cs typeface="Arial" panose="020B0604020202020204" pitchFamily="34" charset="0"/>
              </a:defRPr>
            </a:lvl1pPr>
          </a:lstStyle>
          <a:p>
            <a:pPr rtl="0"/>
            <a:r>
              <a:rPr lang="it-IT"/>
              <a:t>Titolo presentazione</a:t>
            </a:r>
            <a:endParaRPr lang="it-IT" dirty="0"/>
          </a:p>
        </p:txBody>
      </p:sp>
      <p:sp>
        <p:nvSpPr>
          <p:cNvPr id="6" name="Segnaposto numero diapositiva 5"/>
          <p:cNvSpPr>
            <a:spLocks noGrp="1"/>
          </p:cNvSpPr>
          <p:nvPr>
            <p:ph type="sldNum" sz="quarter" idx="4"/>
          </p:nvPr>
        </p:nvSpPr>
        <p:spPr>
          <a:xfrm>
            <a:off x="10945368" y="457200"/>
            <a:ext cx="987552" cy="274320"/>
          </a:xfrm>
          <a:prstGeom prst="rect">
            <a:avLst/>
          </a:prstGeom>
        </p:spPr>
        <p:txBody>
          <a:bodyPr vert="horz" lIns="91440" tIns="45720" rIns="91440" bIns="45720" rtlCol="0" anchor="ctr"/>
          <a:lstStyle>
            <a:lvl1pPr algn="ctr">
              <a:defRPr lang="it-IT" sz="1200">
                <a:solidFill>
                  <a:schemeClr val="accent6"/>
                </a:solidFill>
                <a:latin typeface="Arial" panose="020B0604020202020204" pitchFamily="34" charset="0"/>
                <a:cs typeface="Arial" panose="020B0604020202020204" pitchFamily="34" charset="0"/>
              </a:defRPr>
            </a:lvl1pPr>
          </a:lstStyle>
          <a:p>
            <a:pPr rtl="0"/>
            <a:fld id="{48F63A3B-78C7-47BE-AE5E-E10140E04643}" type="slidenum">
              <a:rPr lang="it-IT" smtClean="0"/>
              <a:pPr rtl="0"/>
              <a:t>‹#›</a:t>
            </a:fld>
            <a:endParaRPr lang="it-IT" dirty="0"/>
          </a:p>
        </p:txBody>
      </p:sp>
    </p:spTree>
    <p:extLst>
      <p:ext uri="{BB962C8B-B14F-4D97-AF65-F5344CB8AC3E}">
        <p14:creationId xmlns:p14="http://schemas.microsoft.com/office/powerpoint/2010/main" val="154833434"/>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52" r:id="rId3"/>
    <p:sldLayoutId id="2147483653" r:id="rId4"/>
    <p:sldLayoutId id="2147483664" r:id="rId5"/>
    <p:sldLayoutId id="2147483667" r:id="rId6"/>
    <p:sldLayoutId id="2147483668" r:id="rId7"/>
    <p:sldLayoutId id="2147483669" r:id="rId8"/>
    <p:sldLayoutId id="2147483673" r:id="rId9"/>
    <p:sldLayoutId id="2147483670" r:id="rId10"/>
    <p:sldLayoutId id="2147483671" r:id="rId11"/>
    <p:sldLayoutId id="2147483655" r:id="rId12"/>
    <p:sldLayoutId id="2147483674" r:id="rId13"/>
    <p:sldLayoutId id="2147483675" r:id="rId14"/>
    <p:sldLayoutId id="2147483676" r:id="rId15"/>
    <p:sldLayoutId id="2147483654" r:id="rId16"/>
    <p:sldLayoutId id="2147483656" r:id="rId17"/>
    <p:sldLayoutId id="2147483657" r:id="rId18"/>
    <p:sldLayoutId id="2147483658" r:id="rId19"/>
    <p:sldLayoutId id="2147483659" r:id="rId20"/>
  </p:sldLayoutIdLst>
  <p:hf hdr="0" dt="0"/>
  <p:txStyles>
    <p:titleStyle>
      <a:lvl1pPr algn="ctr" defTabSz="914400" rtl="0" eaLnBrk="1" latinLnBrk="0" hangingPunct="1">
        <a:lnSpc>
          <a:spcPts val="4875"/>
        </a:lnSpc>
        <a:spcBef>
          <a:spcPct val="0"/>
        </a:spcBef>
        <a:buNone/>
        <a:defRPr lang="it-IT" sz="4400" b="1" kern="1200" cap="all" baseline="0">
          <a:solidFill>
            <a:schemeClr val="accent6"/>
          </a:solidFill>
          <a:latin typeface="+mj-lt"/>
          <a:ea typeface="+mj-ea"/>
          <a:cs typeface="+mj-cs"/>
        </a:defRPr>
      </a:lvl1pPr>
    </p:titleStyle>
    <p:bodyStyle>
      <a:lvl1pPr marL="347472" indent="-347472" algn="l" defTabSz="914400" rtl="0" eaLnBrk="1" latinLnBrk="0" hangingPunct="1">
        <a:lnSpc>
          <a:spcPct val="100000"/>
        </a:lnSpc>
        <a:spcBef>
          <a:spcPts val="360"/>
        </a:spcBef>
        <a:buFont typeface="Arial" panose="020B0604020202020204" pitchFamily="34" charset="0"/>
        <a:buChar char="•"/>
        <a:defRPr lang="it-IT" sz="2800" kern="1200">
          <a:solidFill>
            <a:schemeClr val="accent6"/>
          </a:solidFill>
          <a:latin typeface="+mn-lt"/>
          <a:ea typeface="+mn-ea"/>
          <a:cs typeface="+mn-cs"/>
        </a:defRPr>
      </a:lvl1pPr>
      <a:lvl2pPr marL="685800" indent="-347472" algn="l" defTabSz="914400" rtl="0" eaLnBrk="1" latinLnBrk="0" hangingPunct="1">
        <a:lnSpc>
          <a:spcPct val="100000"/>
        </a:lnSpc>
        <a:spcBef>
          <a:spcPts val="360"/>
        </a:spcBef>
        <a:buFont typeface="Arial" panose="020B0604020202020204" pitchFamily="34" charset="0"/>
        <a:buChar char="•"/>
        <a:defRPr lang="it-IT" sz="2400" kern="1200">
          <a:solidFill>
            <a:schemeClr val="accent6"/>
          </a:solidFill>
          <a:latin typeface="+mn-lt"/>
          <a:ea typeface="+mn-ea"/>
          <a:cs typeface="+mn-cs"/>
        </a:defRPr>
      </a:lvl2pPr>
      <a:lvl3pPr marL="1143000" indent="-347472" algn="l" defTabSz="914400" rtl="0" eaLnBrk="1" latinLnBrk="0" hangingPunct="1">
        <a:lnSpc>
          <a:spcPct val="100000"/>
        </a:lnSpc>
        <a:spcBef>
          <a:spcPts val="360"/>
        </a:spcBef>
        <a:buFont typeface="Arial" panose="020B0604020202020204" pitchFamily="34" charset="0"/>
        <a:buChar char="•"/>
        <a:defRPr lang="it-IT" sz="2000" kern="1200">
          <a:solidFill>
            <a:schemeClr val="accent6"/>
          </a:solidFill>
          <a:latin typeface="+mn-lt"/>
          <a:ea typeface="+mn-ea"/>
          <a:cs typeface="+mn-cs"/>
        </a:defRPr>
      </a:lvl3pPr>
      <a:lvl4pPr marL="1600200" indent="-347472" algn="l" defTabSz="914400" rtl="0" eaLnBrk="1" latinLnBrk="0" hangingPunct="1">
        <a:lnSpc>
          <a:spcPct val="100000"/>
        </a:lnSpc>
        <a:spcBef>
          <a:spcPts val="360"/>
        </a:spcBef>
        <a:buFont typeface="Arial" panose="020B0604020202020204" pitchFamily="34" charset="0"/>
        <a:buChar char="•"/>
        <a:defRPr lang="it-IT" sz="1800" kern="1200">
          <a:solidFill>
            <a:schemeClr val="accent6"/>
          </a:solidFill>
          <a:latin typeface="+mn-lt"/>
          <a:ea typeface="+mn-ea"/>
          <a:cs typeface="+mn-cs"/>
        </a:defRPr>
      </a:lvl4pPr>
      <a:lvl5pPr marL="2057400" indent="-347472" algn="l" defTabSz="914400" rtl="0" eaLnBrk="1" latinLnBrk="0" hangingPunct="1">
        <a:lnSpc>
          <a:spcPct val="100000"/>
        </a:lnSpc>
        <a:spcBef>
          <a:spcPts val="360"/>
        </a:spcBef>
        <a:buFont typeface="Arial" panose="020B0604020202020204" pitchFamily="34" charset="0"/>
        <a:buChar char="•"/>
        <a:defRPr lang="it-IT"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lang="it-IT" sz="1800" kern="1200">
          <a:solidFill>
            <a:schemeClr val="tx1"/>
          </a:solidFill>
          <a:latin typeface="+mn-lt"/>
          <a:ea typeface="+mn-ea"/>
          <a:cs typeface="+mn-cs"/>
        </a:defRPr>
      </a:lvl9pPr>
    </p:bodyStyle>
    <p:otherStyle>
      <a:defPPr>
        <a:defRPr lang="it-IT"/>
      </a:defPPr>
      <a:lvl1pPr marL="0" algn="l" defTabSz="914400" rtl="0" eaLnBrk="1" latinLnBrk="0" hangingPunct="1">
        <a:defRPr lang="it-IT" sz="1800" kern="1200">
          <a:solidFill>
            <a:schemeClr val="tx1"/>
          </a:solidFill>
          <a:latin typeface="+mn-lt"/>
          <a:ea typeface="+mn-ea"/>
          <a:cs typeface="+mn-cs"/>
        </a:defRPr>
      </a:lvl1pPr>
      <a:lvl2pPr marL="457200" algn="l" defTabSz="914400" rtl="0" eaLnBrk="1" latinLnBrk="0" hangingPunct="1">
        <a:defRPr lang="it-IT" sz="1800" kern="1200">
          <a:solidFill>
            <a:schemeClr val="tx1"/>
          </a:solidFill>
          <a:latin typeface="+mn-lt"/>
          <a:ea typeface="+mn-ea"/>
          <a:cs typeface="+mn-cs"/>
        </a:defRPr>
      </a:lvl2pPr>
      <a:lvl3pPr marL="914400" algn="l" defTabSz="914400" rtl="0" eaLnBrk="1" latinLnBrk="0" hangingPunct="1">
        <a:defRPr lang="it-IT" sz="1800" kern="1200">
          <a:solidFill>
            <a:schemeClr val="tx1"/>
          </a:solidFill>
          <a:latin typeface="+mn-lt"/>
          <a:ea typeface="+mn-ea"/>
          <a:cs typeface="+mn-cs"/>
        </a:defRPr>
      </a:lvl3pPr>
      <a:lvl4pPr marL="1371600" algn="l" defTabSz="914400" rtl="0" eaLnBrk="1" latinLnBrk="0" hangingPunct="1">
        <a:defRPr lang="it-IT" sz="1800" kern="1200">
          <a:solidFill>
            <a:schemeClr val="tx1"/>
          </a:solidFill>
          <a:latin typeface="+mn-lt"/>
          <a:ea typeface="+mn-ea"/>
          <a:cs typeface="+mn-cs"/>
        </a:defRPr>
      </a:lvl4pPr>
      <a:lvl5pPr marL="1828800" algn="l" defTabSz="914400" rtl="0" eaLnBrk="1" latinLnBrk="0" hangingPunct="1">
        <a:defRPr lang="it-IT" sz="1800" kern="1200">
          <a:solidFill>
            <a:schemeClr val="tx1"/>
          </a:solidFill>
          <a:latin typeface="+mn-lt"/>
          <a:ea typeface="+mn-ea"/>
          <a:cs typeface="+mn-cs"/>
        </a:defRPr>
      </a:lvl5pPr>
      <a:lvl6pPr marL="2286000" algn="l" defTabSz="914400" rtl="0" eaLnBrk="1" latinLnBrk="0" hangingPunct="1">
        <a:defRPr lang="it-IT" sz="1800" kern="1200">
          <a:solidFill>
            <a:schemeClr val="tx1"/>
          </a:solidFill>
          <a:latin typeface="+mn-lt"/>
          <a:ea typeface="+mn-ea"/>
          <a:cs typeface="+mn-cs"/>
        </a:defRPr>
      </a:lvl6pPr>
      <a:lvl7pPr marL="2743200" algn="l" defTabSz="914400" rtl="0" eaLnBrk="1" latinLnBrk="0" hangingPunct="1">
        <a:defRPr lang="it-IT" sz="1800" kern="1200">
          <a:solidFill>
            <a:schemeClr val="tx1"/>
          </a:solidFill>
          <a:latin typeface="+mn-lt"/>
          <a:ea typeface="+mn-ea"/>
          <a:cs typeface="+mn-cs"/>
        </a:defRPr>
      </a:lvl7pPr>
      <a:lvl8pPr marL="3200400" algn="l" defTabSz="914400" rtl="0" eaLnBrk="1" latinLnBrk="0" hangingPunct="1">
        <a:defRPr lang="it-IT" sz="1800" kern="1200">
          <a:solidFill>
            <a:schemeClr val="tx1"/>
          </a:solidFill>
          <a:latin typeface="+mn-lt"/>
          <a:ea typeface="+mn-ea"/>
          <a:cs typeface="+mn-cs"/>
        </a:defRPr>
      </a:lvl8pPr>
      <a:lvl9pPr marL="3657600" algn="l" defTabSz="914400" rtl="0" eaLnBrk="1" latinLnBrk="0" hangingPunct="1">
        <a:defRPr lang="it-IT"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ooter Placeholder 1">
            <a:extLst>
              <a:ext uri="{FF2B5EF4-FFF2-40B4-BE49-F238E27FC236}">
                <a16:creationId xmlns:a16="http://schemas.microsoft.com/office/drawing/2014/main" id="{2E2698D9-4226-4043-AB56-D52DD7246FFF}"/>
              </a:ext>
            </a:extLst>
          </p:cNvPr>
          <p:cNvSpPr>
            <a:spLocks noGrp="1"/>
          </p:cNvSpPr>
          <p:nvPr>
            <p:ph type="ftr" sz="quarter" idx="11"/>
          </p:nvPr>
        </p:nvSpPr>
        <p:spPr>
          <a:xfrm>
            <a:off x="79525" y="-174290"/>
            <a:ext cx="3200400" cy="2662844"/>
          </a:xfrm>
        </p:spPr>
        <p:txBody>
          <a:bodyPr/>
          <a:lstStyle/>
          <a:p>
            <a:pPr algn="ctr" rtl="0">
              <a:spcAft>
                <a:spcPts val="600"/>
              </a:spcAft>
            </a:pPr>
            <a:endParaRPr lang="pl-PL" sz="1800" b="1" dirty="0">
              <a:effectLst/>
              <a:latin typeface="Calibri" panose="020F0502020204030204" pitchFamily="34" charset="0"/>
              <a:ea typeface="Times New Roman" panose="02020603050405020304" pitchFamily="18" charset="0"/>
            </a:endParaRPr>
          </a:p>
          <a:p>
            <a:pPr algn="ctr" rtl="0">
              <a:spcAft>
                <a:spcPts val="600"/>
              </a:spcAft>
            </a:pPr>
            <a:endParaRPr lang="pl-PL" sz="1800" b="1" dirty="0">
              <a:effectLst/>
              <a:latin typeface="Calibri" panose="020F0502020204030204" pitchFamily="34" charset="0"/>
              <a:ea typeface="Times New Roman" panose="02020603050405020304" pitchFamily="18" charset="0"/>
            </a:endParaRPr>
          </a:p>
          <a:p>
            <a:pPr algn="ctr" rtl="0">
              <a:spcAft>
                <a:spcPts val="600"/>
              </a:spcAft>
            </a:pPr>
            <a:endParaRPr lang="pl-PL" sz="1800" b="1" dirty="0">
              <a:effectLst/>
              <a:latin typeface="Calibri" panose="020F0502020204030204" pitchFamily="34" charset="0"/>
              <a:ea typeface="Times New Roman" panose="02020603050405020304" pitchFamily="18" charset="0"/>
            </a:endParaRPr>
          </a:p>
          <a:p>
            <a:pPr algn="ctr" rtl="0">
              <a:spcAft>
                <a:spcPts val="600"/>
              </a:spcAft>
            </a:pPr>
            <a:endParaRPr lang="pl-PL" sz="1800" b="1" dirty="0">
              <a:effectLst/>
              <a:latin typeface="Calibri" panose="020F0502020204030204" pitchFamily="34" charset="0"/>
              <a:ea typeface="Times New Roman" panose="02020603050405020304" pitchFamily="18" charset="0"/>
            </a:endParaRPr>
          </a:p>
          <a:p>
            <a:pPr algn="ctr" rtl="0">
              <a:spcAft>
                <a:spcPts val="600"/>
              </a:spcAft>
            </a:pPr>
            <a:endParaRPr lang="it-IT" dirty="0"/>
          </a:p>
        </p:txBody>
      </p:sp>
      <p:sp>
        <p:nvSpPr>
          <p:cNvPr id="15" name="Slide Number Placeholder 2">
            <a:extLst>
              <a:ext uri="{FF2B5EF4-FFF2-40B4-BE49-F238E27FC236}">
                <a16:creationId xmlns:a16="http://schemas.microsoft.com/office/drawing/2014/main" id="{12715859-FEF1-00E5-830E-630849D3E851}"/>
              </a:ext>
            </a:extLst>
          </p:cNvPr>
          <p:cNvSpPr>
            <a:spLocks noGrp="1"/>
          </p:cNvSpPr>
          <p:nvPr>
            <p:ph type="sldNum" sz="quarter" idx="12"/>
          </p:nvPr>
        </p:nvSpPr>
        <p:spPr>
          <a:xfrm>
            <a:off x="10945368" y="457200"/>
            <a:ext cx="987552" cy="274320"/>
          </a:xfrm>
        </p:spPr>
        <p:txBody>
          <a:bodyPr/>
          <a:lstStyle/>
          <a:p>
            <a:pPr rtl="0">
              <a:spcAft>
                <a:spcPts val="600"/>
              </a:spcAft>
            </a:pPr>
            <a:fld id="{48F63A3B-78C7-47BE-AE5E-E10140E04643}" type="slidenum">
              <a:rPr lang="it-IT" dirty="0"/>
              <a:pPr rtl="0">
                <a:spcAft>
                  <a:spcPts val="600"/>
                </a:spcAft>
              </a:pPr>
              <a:t>1</a:t>
            </a:fld>
            <a:endParaRPr lang="it-IT"/>
          </a:p>
        </p:txBody>
      </p:sp>
      <p:sp>
        <p:nvSpPr>
          <p:cNvPr id="2" name="Titolo 1">
            <a:extLst>
              <a:ext uri="{FF2B5EF4-FFF2-40B4-BE49-F238E27FC236}">
                <a16:creationId xmlns:a16="http://schemas.microsoft.com/office/drawing/2014/main" id="{516860D9-9D47-C0BB-B2B4-4B6F2B36CFCC}"/>
              </a:ext>
            </a:extLst>
          </p:cNvPr>
          <p:cNvSpPr>
            <a:spLocks noGrp="1"/>
          </p:cNvSpPr>
          <p:nvPr>
            <p:ph type="title"/>
          </p:nvPr>
        </p:nvSpPr>
        <p:spPr>
          <a:xfrm>
            <a:off x="3685032" y="903039"/>
            <a:ext cx="8086067" cy="1599369"/>
          </a:xfrm>
        </p:spPr>
        <p:txBody>
          <a:bodyPr vert="horz" lIns="91440" tIns="45720" rIns="91440" bIns="45720" rtlCol="0" anchor="t">
            <a:normAutofit fontScale="90000"/>
          </a:bodyPr>
          <a:lstStyle>
            <a:defPPr>
              <a:defRPr lang="it-IT"/>
            </a:defPPr>
          </a:lstStyle>
          <a:p>
            <a:pPr algn="ctr">
              <a:lnSpc>
                <a:spcPct val="90000"/>
              </a:lnSpc>
            </a:pPr>
            <a:br>
              <a:rPr lang="pl-PL" sz="4000" b="1" kern="1200" cap="all" baseline="0" dirty="0">
                <a:latin typeface="+mj-lt"/>
                <a:ea typeface="+mj-ea"/>
                <a:cs typeface="+mj-cs"/>
              </a:rPr>
            </a:br>
            <a:br>
              <a:rPr lang="it-IT" sz="1100" b="1" kern="1200" cap="all" baseline="0" dirty="0">
                <a:latin typeface="+mj-lt"/>
                <a:ea typeface="+mj-ea"/>
                <a:cs typeface="+mj-cs"/>
              </a:rPr>
            </a:br>
            <a:br>
              <a:rPr lang="it-IT" sz="1100" b="1" kern="1200" cap="all" baseline="0" dirty="0">
                <a:latin typeface="+mj-lt"/>
                <a:ea typeface="+mj-ea"/>
                <a:cs typeface="+mj-cs"/>
              </a:rPr>
            </a:br>
            <a:br>
              <a:rPr lang="pl-PL" sz="1100" b="1" kern="1200" cap="all" baseline="0" dirty="0">
                <a:latin typeface="+mj-lt"/>
                <a:ea typeface="+mj-ea"/>
                <a:cs typeface="+mj-cs"/>
              </a:rPr>
            </a:br>
            <a:br>
              <a:rPr lang="pl-PL" sz="1100" b="1" kern="1200" cap="all" baseline="0" dirty="0">
                <a:latin typeface="+mj-lt"/>
                <a:ea typeface="+mj-ea"/>
                <a:cs typeface="+mj-cs"/>
              </a:rPr>
            </a:br>
            <a:r>
              <a:rPr lang="it-IT" sz="1800" b="1" i="0" u="none" strike="noStrike" kern="1200" cap="all" baseline="0" dirty="0">
                <a:solidFill>
                  <a:schemeClr val="tx1"/>
                </a:solidFill>
                <a:latin typeface="+mj-lt"/>
                <a:ea typeface="+mj-ea"/>
                <a:cs typeface="+mj-cs"/>
              </a:rPr>
              <a:t>TRADE UNION diGITALIZATION OFFICERS FOR EFFECTIVE TRADE UNIONS IN THE NEW DIGITAL WORLD OF WORK</a:t>
            </a:r>
            <a:endParaRPr lang="it-IT" sz="1800" b="1" kern="1200" cap="all" baseline="0" dirty="0">
              <a:solidFill>
                <a:schemeClr val="tx1"/>
              </a:solidFill>
              <a:latin typeface="+mj-lt"/>
              <a:ea typeface="+mj-ea"/>
              <a:cs typeface="+mj-cs"/>
            </a:endParaRPr>
          </a:p>
        </p:txBody>
      </p:sp>
      <p:sp>
        <p:nvSpPr>
          <p:cNvPr id="6" name="Rettangolo 5">
            <a:extLst>
              <a:ext uri="{FF2B5EF4-FFF2-40B4-BE49-F238E27FC236}">
                <a16:creationId xmlns:a16="http://schemas.microsoft.com/office/drawing/2014/main" id="{A7C44748-6E17-12C4-2431-333ED529ABBD}"/>
              </a:ext>
            </a:extLst>
          </p:cNvPr>
          <p:cNvSpPr/>
          <p:nvPr/>
        </p:nvSpPr>
        <p:spPr>
          <a:xfrm>
            <a:off x="4225036" y="2798508"/>
            <a:ext cx="3741928" cy="4059492"/>
          </a:xfrm>
          <a:prstGeom prst="rect">
            <a:avLst/>
          </a:prstGeom>
        </p:spPr>
        <p:txBody>
          <a:bodyPr vert="horz" lIns="45720" tIns="45720" rIns="45720" bIns="45720" rtlCol="0">
            <a:normAutofit/>
          </a:bodyPr>
          <a:lstStyle/>
          <a:p>
            <a:pPr indent="-347472" defTabSz="914400">
              <a:spcBef>
                <a:spcPts val="360"/>
              </a:spcBef>
              <a:buFont typeface="Arial" panose="020B0604020202020204" pitchFamily="34" charset="0"/>
              <a:buChar char="•"/>
            </a:pPr>
            <a:endParaRPr lang="pl-PL" sz="1500" b="1" cap="none" spc="0" dirty="0">
              <a:ln w="12700">
                <a:solidFill>
                  <a:schemeClr val="accent3">
                    <a:lumMod val="50000"/>
                  </a:schemeClr>
                </a:solidFill>
                <a:prstDash val="solid"/>
              </a:ln>
              <a:solidFill>
                <a:schemeClr val="accent6"/>
              </a:solidFill>
              <a:effectLst>
                <a:innerShdw blurRad="177800">
                  <a:schemeClr val="accent3">
                    <a:lumMod val="50000"/>
                  </a:schemeClr>
                </a:innerShdw>
              </a:effectLst>
            </a:endParaRPr>
          </a:p>
          <a:p>
            <a:pPr defTabSz="914400">
              <a:spcBef>
                <a:spcPts val="360"/>
              </a:spcBef>
            </a:pPr>
            <a:endParaRPr lang="pl-PL" sz="1500" b="1" cap="none" spc="0" dirty="0">
              <a:ln w="12700">
                <a:solidFill>
                  <a:schemeClr val="accent3">
                    <a:lumMod val="50000"/>
                  </a:schemeClr>
                </a:solidFill>
                <a:prstDash val="solid"/>
              </a:ln>
              <a:solidFill>
                <a:schemeClr val="accent6"/>
              </a:solidFill>
              <a:effectLst>
                <a:innerShdw blurRad="177800">
                  <a:schemeClr val="accent3">
                    <a:lumMod val="50000"/>
                  </a:schemeClr>
                </a:innerShdw>
              </a:effectLst>
            </a:endParaRPr>
          </a:p>
          <a:p>
            <a:pPr indent="-347472" defTabSz="914400">
              <a:spcBef>
                <a:spcPts val="360"/>
              </a:spcBef>
              <a:buFont typeface="Arial" panose="020B0604020202020204" pitchFamily="34" charset="0"/>
              <a:buChar char="•"/>
            </a:pPr>
            <a:endParaRPr lang="pl-PL" sz="1500" b="1" dirty="0">
              <a:ln w="12700">
                <a:solidFill>
                  <a:schemeClr val="accent3">
                    <a:lumMod val="50000"/>
                  </a:schemeClr>
                </a:solidFill>
                <a:prstDash val="solid"/>
              </a:ln>
              <a:solidFill>
                <a:schemeClr val="accent6"/>
              </a:solidFill>
              <a:effectLst>
                <a:innerShdw blurRad="177800">
                  <a:schemeClr val="accent3">
                    <a:lumMod val="50000"/>
                  </a:schemeClr>
                </a:innerShdw>
              </a:effectLst>
            </a:endParaRPr>
          </a:p>
          <a:p>
            <a:pPr indent="-347472" defTabSz="914400">
              <a:spcBef>
                <a:spcPts val="360"/>
              </a:spcBef>
              <a:buFont typeface="Arial" panose="020B0604020202020204" pitchFamily="34" charset="0"/>
              <a:buChar char="•"/>
            </a:pPr>
            <a:endParaRPr lang="pl-PL" sz="1500" b="1" cap="none" spc="0" dirty="0">
              <a:ln w="12700">
                <a:solidFill>
                  <a:schemeClr val="accent3">
                    <a:lumMod val="50000"/>
                  </a:schemeClr>
                </a:solidFill>
                <a:prstDash val="solid"/>
              </a:ln>
              <a:solidFill>
                <a:schemeClr val="accent6"/>
              </a:solidFill>
              <a:effectLst>
                <a:innerShdw blurRad="177800">
                  <a:schemeClr val="accent3">
                    <a:lumMod val="50000"/>
                  </a:schemeClr>
                </a:innerShdw>
              </a:effectLst>
            </a:endParaRPr>
          </a:p>
          <a:p>
            <a:pPr defTabSz="914400">
              <a:spcBef>
                <a:spcPts val="360"/>
              </a:spcBef>
            </a:pPr>
            <a:r>
              <a:rPr lang="es-ES" sz="2400" b="1" dirty="0">
                <a:ln w="12700">
                  <a:solidFill>
                    <a:schemeClr val="accent3">
                      <a:lumMod val="50000"/>
                    </a:schemeClr>
                  </a:solidFill>
                  <a:prstDash val="solid"/>
                </a:ln>
                <a:solidFill>
                  <a:schemeClr val="accent6"/>
                </a:solidFill>
                <a:effectLst>
                  <a:innerShdw blurRad="177800">
                    <a:schemeClr val="accent3">
                      <a:lumMod val="50000"/>
                    </a:schemeClr>
                  </a:innerShdw>
                </a:effectLst>
              </a:rPr>
              <a:t>Mid-term steering committee</a:t>
            </a:r>
            <a:r>
              <a:rPr lang="pl-PL" sz="2400" b="1" dirty="0">
                <a:ln w="12700">
                  <a:solidFill>
                    <a:schemeClr val="accent3">
                      <a:lumMod val="50000"/>
                    </a:schemeClr>
                  </a:solidFill>
                  <a:prstDash val="solid"/>
                </a:ln>
                <a:solidFill>
                  <a:schemeClr val="accent6"/>
                </a:solidFill>
                <a:effectLst>
                  <a:innerShdw blurRad="177800">
                    <a:schemeClr val="accent3">
                      <a:lumMod val="50000"/>
                    </a:schemeClr>
                  </a:innerShdw>
                </a:effectLst>
              </a:rPr>
              <a:t> </a:t>
            </a:r>
            <a:r>
              <a:rPr lang="pl-PL" sz="2400" b="1" dirty="0" err="1">
                <a:ln w="12700">
                  <a:solidFill>
                    <a:schemeClr val="accent3">
                      <a:lumMod val="50000"/>
                    </a:schemeClr>
                  </a:solidFill>
                  <a:prstDash val="solid"/>
                </a:ln>
                <a:solidFill>
                  <a:schemeClr val="accent6"/>
                </a:solidFill>
                <a:effectLst>
                  <a:innerShdw blurRad="177800">
                    <a:schemeClr val="accent3">
                      <a:lumMod val="50000"/>
                    </a:schemeClr>
                  </a:innerShdw>
                </a:effectLst>
              </a:rPr>
              <a:t>meeting</a:t>
            </a:r>
            <a:endParaRPr lang="en-GB" sz="2400" b="1" dirty="0">
              <a:ln w="12700">
                <a:solidFill>
                  <a:schemeClr val="accent3">
                    <a:lumMod val="50000"/>
                  </a:schemeClr>
                </a:solidFill>
                <a:prstDash val="solid"/>
              </a:ln>
              <a:solidFill>
                <a:schemeClr val="accent6"/>
              </a:solidFill>
              <a:effectLst>
                <a:innerShdw blurRad="177800">
                  <a:schemeClr val="accent3">
                    <a:lumMod val="50000"/>
                  </a:schemeClr>
                </a:innerShdw>
              </a:effectLst>
            </a:endParaRPr>
          </a:p>
          <a:p>
            <a:pPr defTabSz="914400">
              <a:spcBef>
                <a:spcPts val="360"/>
              </a:spcBef>
            </a:pPr>
            <a:endParaRPr lang="pl-PL" sz="2400" b="1" cap="none" spc="0" dirty="0">
              <a:ln w="12700">
                <a:solidFill>
                  <a:schemeClr val="accent3">
                    <a:lumMod val="50000"/>
                  </a:schemeClr>
                </a:solidFill>
                <a:prstDash val="solid"/>
              </a:ln>
              <a:solidFill>
                <a:schemeClr val="accent6"/>
              </a:solidFill>
              <a:effectLst>
                <a:innerShdw blurRad="177800">
                  <a:schemeClr val="accent3">
                    <a:lumMod val="50000"/>
                  </a:schemeClr>
                </a:innerShdw>
              </a:effectLst>
            </a:endParaRPr>
          </a:p>
          <a:p>
            <a:pPr defTabSz="914400">
              <a:spcBef>
                <a:spcPts val="360"/>
              </a:spcBef>
            </a:pPr>
            <a:r>
              <a:rPr lang="pl-PL" sz="2400" b="1" dirty="0">
                <a:ln w="12700">
                  <a:solidFill>
                    <a:schemeClr val="accent3">
                      <a:lumMod val="50000"/>
                    </a:schemeClr>
                  </a:solidFill>
                  <a:prstDash val="solid"/>
                </a:ln>
                <a:solidFill>
                  <a:schemeClr val="accent6"/>
                </a:solidFill>
                <a:effectLst>
                  <a:innerShdw blurRad="177800">
                    <a:schemeClr val="accent3">
                      <a:lumMod val="50000"/>
                    </a:schemeClr>
                  </a:innerShdw>
                </a:effectLst>
              </a:rPr>
              <a:t>12 </a:t>
            </a:r>
            <a:r>
              <a:rPr lang="pl-PL" sz="2400" b="1" dirty="0" err="1">
                <a:ln w="12700">
                  <a:solidFill>
                    <a:schemeClr val="accent3">
                      <a:lumMod val="50000"/>
                    </a:schemeClr>
                  </a:solidFill>
                  <a:prstDash val="solid"/>
                </a:ln>
                <a:solidFill>
                  <a:schemeClr val="accent6"/>
                </a:solidFill>
                <a:effectLst>
                  <a:innerShdw blurRad="177800">
                    <a:schemeClr val="accent3">
                      <a:lumMod val="50000"/>
                    </a:schemeClr>
                  </a:innerShdw>
                </a:effectLst>
              </a:rPr>
              <a:t>June</a:t>
            </a:r>
            <a:r>
              <a:rPr lang="pl-PL" sz="2400" b="1" dirty="0">
                <a:ln w="12700">
                  <a:solidFill>
                    <a:schemeClr val="accent3">
                      <a:lumMod val="50000"/>
                    </a:schemeClr>
                  </a:solidFill>
                  <a:prstDash val="solid"/>
                </a:ln>
                <a:solidFill>
                  <a:schemeClr val="accent6"/>
                </a:solidFill>
                <a:effectLst>
                  <a:innerShdw blurRad="177800">
                    <a:schemeClr val="accent3">
                      <a:lumMod val="50000"/>
                    </a:schemeClr>
                  </a:innerShdw>
                </a:effectLst>
              </a:rPr>
              <a:t> 2024</a:t>
            </a:r>
          </a:p>
          <a:p>
            <a:pPr defTabSz="914400">
              <a:spcBef>
                <a:spcPts val="360"/>
              </a:spcBef>
            </a:pPr>
            <a:endParaRPr lang="pl-PL" sz="2400" b="1" cap="none" spc="0" dirty="0">
              <a:ln w="12700">
                <a:solidFill>
                  <a:schemeClr val="accent3">
                    <a:lumMod val="50000"/>
                  </a:schemeClr>
                </a:solidFill>
                <a:prstDash val="solid"/>
              </a:ln>
              <a:solidFill>
                <a:schemeClr val="accent6"/>
              </a:solidFill>
              <a:effectLst>
                <a:innerShdw blurRad="177800">
                  <a:schemeClr val="accent3">
                    <a:lumMod val="50000"/>
                  </a:schemeClr>
                </a:innerShdw>
              </a:effectLst>
            </a:endParaRPr>
          </a:p>
          <a:p>
            <a:pPr defTabSz="914400">
              <a:spcBef>
                <a:spcPts val="360"/>
              </a:spcBef>
            </a:pPr>
            <a:r>
              <a:rPr lang="pl-PL" sz="2400" b="1" dirty="0">
                <a:ln w="12700">
                  <a:solidFill>
                    <a:schemeClr val="accent3">
                      <a:lumMod val="50000"/>
                    </a:schemeClr>
                  </a:solidFill>
                  <a:prstDash val="solid"/>
                </a:ln>
                <a:solidFill>
                  <a:schemeClr val="accent6"/>
                </a:solidFill>
                <a:effectLst>
                  <a:innerShdw blurRad="177800">
                    <a:schemeClr val="accent3">
                      <a:lumMod val="50000"/>
                    </a:schemeClr>
                  </a:innerShdw>
                </a:effectLst>
              </a:rPr>
              <a:t>Dominik Owczarek</a:t>
            </a:r>
            <a:endParaRPr lang="pl-PL" sz="2400" b="1" cap="none" spc="0" dirty="0">
              <a:ln w="12700">
                <a:solidFill>
                  <a:schemeClr val="accent3">
                    <a:lumMod val="50000"/>
                  </a:schemeClr>
                </a:solidFill>
                <a:prstDash val="solid"/>
              </a:ln>
              <a:solidFill>
                <a:schemeClr val="accent6"/>
              </a:solidFill>
              <a:effectLst>
                <a:innerShdw blurRad="177800">
                  <a:schemeClr val="accent3">
                    <a:lumMod val="50000"/>
                  </a:schemeClr>
                </a:innerShdw>
              </a:effectLst>
            </a:endParaRPr>
          </a:p>
        </p:txBody>
      </p:sp>
      <p:pic>
        <p:nvPicPr>
          <p:cNvPr id="8" name="Immagine 7">
            <a:extLst>
              <a:ext uri="{FF2B5EF4-FFF2-40B4-BE49-F238E27FC236}">
                <a16:creationId xmlns:a16="http://schemas.microsoft.com/office/drawing/2014/main" id="{28CB3B42-78AD-BB02-AD31-3175EC0DB624}"/>
              </a:ext>
            </a:extLst>
          </p:cNvPr>
          <p:cNvPicPr>
            <a:picLocks noChangeAspect="1"/>
          </p:cNvPicPr>
          <p:nvPr/>
        </p:nvPicPr>
        <p:blipFill>
          <a:blip r:embed="rId3"/>
          <a:stretch>
            <a:fillRect/>
          </a:stretch>
        </p:blipFill>
        <p:spPr>
          <a:xfrm>
            <a:off x="10244645" y="5489605"/>
            <a:ext cx="1807447" cy="1136121"/>
          </a:xfrm>
          <a:prstGeom prst="rect">
            <a:avLst/>
          </a:prstGeom>
          <a:noFill/>
        </p:spPr>
      </p:pic>
      <p:pic>
        <p:nvPicPr>
          <p:cNvPr id="3" name="Obraz 2">
            <a:extLst>
              <a:ext uri="{FF2B5EF4-FFF2-40B4-BE49-F238E27FC236}">
                <a16:creationId xmlns:a16="http://schemas.microsoft.com/office/drawing/2014/main" id="{945FFF0A-5FEE-27C8-839B-7FF2FAD83DAA}"/>
              </a:ext>
            </a:extLst>
          </p:cNvPr>
          <p:cNvPicPr>
            <a:picLocks noChangeAspect="1"/>
          </p:cNvPicPr>
          <p:nvPr/>
        </p:nvPicPr>
        <p:blipFill>
          <a:blip r:embed="rId4"/>
          <a:stretch>
            <a:fillRect/>
          </a:stretch>
        </p:blipFill>
        <p:spPr>
          <a:xfrm>
            <a:off x="5707066" y="379824"/>
            <a:ext cx="4041998" cy="1554615"/>
          </a:xfrm>
          <a:prstGeom prst="rect">
            <a:avLst/>
          </a:prstGeom>
        </p:spPr>
      </p:pic>
    </p:spTree>
    <p:extLst>
      <p:ext uri="{BB962C8B-B14F-4D97-AF65-F5344CB8AC3E}">
        <p14:creationId xmlns:p14="http://schemas.microsoft.com/office/powerpoint/2010/main" val="2131568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2"/>
            <a:ext cx="11718758" cy="589580"/>
          </a:xfrm>
        </p:spPr>
        <p:txBody>
          <a:bodyPr/>
          <a:lstStyle/>
          <a:p>
            <a:pPr algn="ct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Platform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work</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 EU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directive</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and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its</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implementation</a:t>
            </a: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869430" y="1499017"/>
            <a:ext cx="10792918" cy="5238037"/>
          </a:xfrm>
          <a:prstGeom prst="rect">
            <a:avLst/>
          </a:prstGeom>
          <a:noFill/>
        </p:spPr>
        <p:txBody>
          <a:bodyPr wrap="square" rtlCol="0">
            <a:spAutoFit/>
          </a:bodyPr>
          <a:lstStyle/>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Enforcement is of paramount importance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member states should put much effort to make sure that the regulations are truly implemented.</a:t>
            </a:r>
          </a:p>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Capacity building of platform workers to be prepared for negotiations with digital labour platforms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especially with regards to the content of AI managing working conditions. Trainings should be provided to unions to make them capable in this respect.</a:t>
            </a:r>
          </a:p>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Organising platform workers</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including cross-national initiatives to reach out to workers from various countries employed by transnational digital labour platforms.</a:t>
            </a:r>
          </a:p>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Creation of a database on platform work at national levels including information about court cases, statistics, trade unions initiatives</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a:t>
            </a:r>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39488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2"/>
            <a:ext cx="11718758" cy="589580"/>
          </a:xfrm>
        </p:spPr>
        <p:txBody>
          <a:bodyPr/>
          <a:lstStyle/>
          <a:p>
            <a:pPr algn="ct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Impact</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of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digitalisation</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on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working</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conditions</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 </a:t>
            </a: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r>
              <a:rPr lang="en-GB" sz="2800" dirty="0">
                <a:solidFill>
                  <a:srgbClr val="202C8F"/>
                </a:solidFill>
                <a:latin typeface="Calibri" panose="020F0502020204030204" pitchFamily="34" charset="0"/>
                <a:ea typeface="Calibri" panose="020F0502020204030204" pitchFamily="34" charset="0"/>
                <a:cs typeface="Calibri" panose="020F0502020204030204" pitchFamily="34" charset="0"/>
              </a:rPr>
              <a:t>Ensuring quality jobs and workers protection </a:t>
            </a:r>
            <a:br>
              <a:rPr lang="en-GB"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524656" y="1499017"/>
            <a:ext cx="11137692" cy="6019212"/>
          </a:xfrm>
          <a:prstGeom prst="rect">
            <a:avLst/>
          </a:prstGeom>
          <a:noFill/>
        </p:spPr>
        <p:txBody>
          <a:bodyPr wrap="square" rtlCol="0">
            <a:spAutoFit/>
          </a:bodyPr>
          <a:lstStyle/>
          <a:p>
            <a:pPr marL="342900" lvl="0" indent="-342900" algn="just">
              <a:lnSpc>
                <a:spcPct val="115000"/>
              </a:lnSpc>
              <a:spcBef>
                <a:spcPts val="1200"/>
              </a:spcBef>
              <a:spcAft>
                <a:spcPts val="0"/>
              </a:spcAft>
              <a:buFont typeface="Wingdings" panose="05000000000000000000" pitchFamily="2" charset="2"/>
              <a:buChar char=""/>
              <a:tabLst>
                <a:tab pos="270510" algn="r"/>
              </a:tabLst>
            </a:pPr>
            <a:r>
              <a:rPr lang="en-GB" sz="1800" b="1"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Progressive legislative initiatives should be proposed by the unions </a:t>
            </a:r>
            <a:r>
              <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(unions as stakeholders shaping the legislative agenda). Unions should also look after favourable transposition of the EU legislation at national levels.</a:t>
            </a:r>
          </a:p>
          <a:p>
            <a:pPr marL="342900" lvl="0" indent="-342900" algn="just">
              <a:lnSpc>
                <a:spcPct val="115000"/>
              </a:lnSpc>
              <a:spcBef>
                <a:spcPts val="1200"/>
              </a:spcBef>
              <a:spcAft>
                <a:spcPts val="0"/>
              </a:spcAft>
              <a:buFont typeface="Wingdings" panose="05000000000000000000" pitchFamily="2" charset="2"/>
              <a:buChar char=""/>
              <a:tabLst>
                <a:tab pos="270510" algn="r"/>
              </a:tabLst>
            </a:pPr>
            <a:r>
              <a:rPr lang="en-GB" sz="1800" b="1"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Developing non-discriminatory policies</a:t>
            </a:r>
          </a:p>
          <a:p>
            <a:pPr marL="342900" lvl="0" indent="-342900" algn="just">
              <a:lnSpc>
                <a:spcPct val="115000"/>
              </a:lnSpc>
              <a:spcBef>
                <a:spcPts val="1200"/>
              </a:spcBef>
              <a:spcAft>
                <a:spcPts val="0"/>
              </a:spcAft>
              <a:buFont typeface="Wingdings" panose="05000000000000000000" pitchFamily="2" charset="2"/>
              <a:buChar char=""/>
              <a:tabLst>
                <a:tab pos="270510" algn="r"/>
              </a:tabLst>
            </a:pPr>
            <a:r>
              <a:rPr lang="en-GB" sz="1800" b="1"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Ensuring the human in control principle</a:t>
            </a:r>
            <a:r>
              <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 Paying a particular attention to the outcomes for the quality of work and workers’ rights of algorithmic management underpinning almost invisibly digitalised tools and methods. Organizing digital workers (teleworkers, platform workers) - access to workers’ contacts in order to provide them with information on their rights and counselling </a:t>
            </a:r>
          </a:p>
          <a:p>
            <a:pPr marL="342900" lvl="0" indent="-342900" algn="just">
              <a:lnSpc>
                <a:spcPct val="115000"/>
              </a:lnSpc>
              <a:spcBef>
                <a:spcPts val="1200"/>
              </a:spcBef>
              <a:spcAft>
                <a:spcPts val="0"/>
              </a:spcAft>
              <a:buFont typeface="Wingdings" panose="05000000000000000000" pitchFamily="2" charset="2"/>
              <a:buChar char=""/>
              <a:tabLst>
                <a:tab pos="270510" algn="r"/>
              </a:tabLst>
            </a:pPr>
            <a:r>
              <a:rPr lang="en-GB" sz="1800" b="1"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Data should be considered as a public good</a:t>
            </a:r>
            <a:r>
              <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 should be stored and processed is a protected way, that brings added value to the public. Assessing and regulating the nature and privacy of the massive amount of personal data used by these algorithms is a primary cross-cutting concern for nearly all private and public sectors and a wide range of occupational profiles, notably technicians and professionals. Recently, this concern has been renewed through the debates on the need to regulate the growing introduction of artificial intelligence (AI) to operate these algorithmic management processes. Strong legal safeguards are necessary to ensure fair and transparent algorithmic management by strengthening the ability of workers to fully exercise their rights of access to their data, rectification, erasure, restriction of processing and data portability.</a:t>
            </a:r>
          </a:p>
          <a:p>
            <a:pPr lvl="0" indent="-342900">
              <a:lnSpc>
                <a:spcPct val="115000"/>
              </a:lnSpc>
              <a:spcBef>
                <a:spcPts val="1200"/>
              </a:spcBef>
              <a:spcAft>
                <a:spcPts val="1200"/>
              </a:spcAft>
              <a:buSzPts val="1000"/>
              <a:buFont typeface="Symbol" panose="05050102010706020507" pitchFamily="18" charset="2"/>
              <a:buChar char=""/>
              <a:tabLst>
                <a:tab pos="457200" algn="l"/>
              </a:tabLst>
            </a:pPr>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08454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2"/>
            <a:ext cx="11718758" cy="589580"/>
          </a:xfrm>
        </p:spPr>
        <p:txBody>
          <a:bodyPr/>
          <a:lstStyle/>
          <a:p>
            <a:pPr algn="ct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Impact</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of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digitalisation</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on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working</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conditions</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 </a:t>
            </a: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r>
              <a:rPr lang="en-GB" sz="2800" dirty="0">
                <a:latin typeface="Calibri" panose="020F0502020204030204" pitchFamily="34" charset="0"/>
                <a:ea typeface="Calibri" panose="020F0502020204030204" pitchFamily="34" charset="0"/>
                <a:cs typeface="Calibri" panose="020F0502020204030204" pitchFamily="34" charset="0"/>
              </a:rPr>
              <a:t>Developing training opportunities on digital skills</a:t>
            </a:r>
            <a:br>
              <a:rPr lang="en-GB" dirty="0"/>
            </a:br>
            <a:br>
              <a:rPr lang="en-GB"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899410" y="1499017"/>
            <a:ext cx="10762938" cy="4898905"/>
          </a:xfrm>
          <a:prstGeom prst="rect">
            <a:avLst/>
          </a:prstGeom>
          <a:noFill/>
        </p:spPr>
        <p:txBody>
          <a:bodyPr wrap="square" rtlCol="0">
            <a:spAutoFit/>
          </a:bodyPr>
          <a:lstStyle/>
          <a:p>
            <a:pPr marL="342900" indent="-342900" algn="just">
              <a:lnSpc>
                <a:spcPct val="115000"/>
              </a:lnSpc>
              <a:spcBef>
                <a:spcPts val="1200"/>
              </a:spcBef>
              <a:buFont typeface="Wingdings" panose="05000000000000000000" pitchFamily="2" charset="2"/>
              <a:buChar char=""/>
              <a:tabLst>
                <a:tab pos="270510" algn="r"/>
              </a:tabLst>
            </a:pPr>
            <a:r>
              <a:rPr lang="en-GB" b="1" dirty="0">
                <a:solidFill>
                  <a:srgbClr val="202C8F"/>
                </a:solidFill>
                <a:latin typeface="Calibri" panose="020F0502020204030204" pitchFamily="34" charset="0"/>
                <a:ea typeface="Calibri" panose="020F0502020204030204" pitchFamily="34" charset="0"/>
                <a:cs typeface="Calibri" panose="020F0502020204030204" pitchFamily="34" charset="0"/>
              </a:rPr>
              <a:t>Ensure that skills development includes both generic digitalisation skills</a:t>
            </a: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 such as 'understanding technology', basic digital skills and digital communication, </a:t>
            </a:r>
            <a:r>
              <a:rPr lang="en-GB" b="1" dirty="0">
                <a:solidFill>
                  <a:srgbClr val="202C8F"/>
                </a:solidFill>
                <a:latin typeface="Calibri" panose="020F0502020204030204" pitchFamily="34" charset="0"/>
                <a:ea typeface="Calibri" panose="020F0502020204030204" pitchFamily="34" charset="0"/>
                <a:cs typeface="Calibri" panose="020F0502020204030204" pitchFamily="34" charset="0"/>
              </a:rPr>
              <a:t>and training in specific technologies and systems for specific tasks/jobs,</a:t>
            </a: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 etc</a:t>
            </a:r>
            <a:r>
              <a:rPr lang="pl-PL" dirty="0">
                <a:solidFill>
                  <a:srgbClr val="202C8F"/>
                </a:solidFill>
                <a:latin typeface="Calibri" panose="020F0502020204030204" pitchFamily="34" charset="0"/>
                <a:ea typeface="Calibri" panose="020F0502020204030204" pitchFamily="34" charset="0"/>
                <a:cs typeface="Calibri" panose="020F0502020204030204" pitchFamily="34" charset="0"/>
              </a:rPr>
              <a:t>.</a:t>
            </a: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 Paying  particular attention to the training of </a:t>
            </a:r>
            <a:r>
              <a:rPr lang="en-GB" b="1" dirty="0">
                <a:solidFill>
                  <a:srgbClr val="202C8F"/>
                </a:solidFill>
                <a:latin typeface="Calibri" panose="020F0502020204030204" pitchFamily="34" charset="0"/>
                <a:ea typeface="Calibri" panose="020F0502020204030204" pitchFamily="34" charset="0"/>
                <a:cs typeface="Calibri" panose="020F0502020204030204" pitchFamily="34" charset="0"/>
              </a:rPr>
              <a:t>older workers and encouraging intergenerational cooperation</a:t>
            </a: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 in the workplace.</a:t>
            </a:r>
          </a:p>
          <a:p>
            <a:pPr marL="342900" indent="-342900" algn="just">
              <a:lnSpc>
                <a:spcPct val="115000"/>
              </a:lnSpc>
              <a:spcBef>
                <a:spcPts val="1200"/>
              </a:spcBef>
              <a:buFont typeface="Wingdings" panose="05000000000000000000" pitchFamily="2" charset="2"/>
              <a:buChar char=""/>
              <a:tabLst>
                <a:tab pos="270510" algn="r"/>
              </a:tabLst>
            </a:pPr>
            <a:r>
              <a:rPr lang="en-GB" b="1" dirty="0">
                <a:solidFill>
                  <a:srgbClr val="202C8F"/>
                </a:solidFill>
                <a:latin typeface="Calibri" panose="020F0502020204030204" pitchFamily="34" charset="0"/>
                <a:ea typeface="Calibri" panose="020F0502020204030204" pitchFamily="34" charset="0"/>
                <a:cs typeface="Calibri" panose="020F0502020204030204" pitchFamily="34" charset="0"/>
              </a:rPr>
              <a:t>Individual training needs </a:t>
            </a: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should be taken into account by needs assessments and bottom-up approach rather than curricula proposed in a top-down manner.</a:t>
            </a:r>
          </a:p>
          <a:p>
            <a:pPr marL="342900" indent="-342900" algn="just">
              <a:lnSpc>
                <a:spcPct val="115000"/>
              </a:lnSpc>
              <a:spcBef>
                <a:spcPts val="1200"/>
              </a:spcBef>
              <a:buFont typeface="Wingdings" panose="05000000000000000000" pitchFamily="2" charset="2"/>
              <a:buChar char=""/>
              <a:tabLst>
                <a:tab pos="270510" algn="r"/>
              </a:tabLst>
            </a:pPr>
            <a:r>
              <a:rPr lang="en-GB" b="1" dirty="0">
                <a:solidFill>
                  <a:srgbClr val="202C8F"/>
                </a:solidFill>
                <a:latin typeface="Calibri" panose="020F0502020204030204" pitchFamily="34" charset="0"/>
                <a:ea typeface="Calibri" panose="020F0502020204030204" pitchFamily="34" charset="0"/>
                <a:cs typeface="Calibri" panose="020F0502020204030204" pitchFamily="34" charset="0"/>
              </a:rPr>
              <a:t>Guarantee the right to training for retraining, during working hours </a:t>
            </a: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and ensuring workplace substitutions to make access to training effective, including appropriate certification in order to promote the personal development and career prospects.</a:t>
            </a:r>
          </a:p>
          <a:p>
            <a:pPr marL="342900" indent="-342900" algn="just">
              <a:lnSpc>
                <a:spcPct val="115000"/>
              </a:lnSpc>
              <a:spcBef>
                <a:spcPts val="1200"/>
              </a:spcBef>
              <a:buFont typeface="Wingdings" panose="05000000000000000000" pitchFamily="2" charset="2"/>
              <a:buChar char=""/>
              <a:tabLst>
                <a:tab pos="270510" algn="r"/>
              </a:tabLst>
            </a:pPr>
            <a:r>
              <a:rPr lang="en-GB" b="1" dirty="0">
                <a:solidFill>
                  <a:srgbClr val="202C8F"/>
                </a:solidFill>
                <a:latin typeface="Calibri" panose="020F0502020204030204" pitchFamily="34" charset="0"/>
                <a:ea typeface="Calibri" panose="020F0502020204030204" pitchFamily="34" charset="0"/>
                <a:cs typeface="Calibri" panose="020F0502020204030204" pitchFamily="34" charset="0"/>
              </a:rPr>
              <a:t>Exchange of experiences and best practices</a:t>
            </a: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 cross-</a:t>
            </a:r>
            <a:r>
              <a:rPr lang="en-GB" dirty="0" err="1">
                <a:solidFill>
                  <a:srgbClr val="202C8F"/>
                </a:solidFill>
                <a:latin typeface="Calibri" panose="020F0502020204030204" pitchFamily="34" charset="0"/>
                <a:ea typeface="Calibri" panose="020F0502020204030204" pitchFamily="34" charset="0"/>
                <a:cs typeface="Calibri" panose="020F0502020204030204" pitchFamily="34" charset="0"/>
              </a:rPr>
              <a:t>sectorally</a:t>
            </a: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 and transnationally</a:t>
            </a:r>
          </a:p>
          <a:p>
            <a:pPr marL="342900" lvl="0" indent="-342900" algn="just">
              <a:lnSpc>
                <a:spcPct val="115000"/>
              </a:lnSpc>
              <a:spcBef>
                <a:spcPts val="1200"/>
              </a:spcBef>
              <a:spcAft>
                <a:spcPts val="0"/>
              </a:spcAft>
              <a:buFont typeface="Wingdings" panose="05000000000000000000" pitchFamily="2" charset="2"/>
              <a:buChar char=""/>
              <a:tabLst>
                <a:tab pos="270510" algn="r"/>
              </a:tabLst>
            </a:pPr>
            <a:endPar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endParaRPr>
          </a:p>
          <a:p>
            <a:pPr lvl="0" indent="-342900">
              <a:lnSpc>
                <a:spcPct val="115000"/>
              </a:lnSpc>
              <a:spcBef>
                <a:spcPts val="1200"/>
              </a:spcBef>
              <a:spcAft>
                <a:spcPts val="1200"/>
              </a:spcAft>
              <a:buSzPts val="1000"/>
              <a:buFont typeface="Symbol" panose="05050102010706020507" pitchFamily="18" charset="2"/>
              <a:buChar char=""/>
              <a:tabLst>
                <a:tab pos="457200" algn="l"/>
              </a:tabLst>
            </a:pPr>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40158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2"/>
            <a:ext cx="11718758" cy="589580"/>
          </a:xfrm>
        </p:spPr>
        <p:txBody>
          <a:bodyPr/>
          <a:lstStyle/>
          <a:p>
            <a:pPr algn="ct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Impact</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of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digitalisation</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on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working</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conditions</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 </a:t>
            </a: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r>
              <a:rPr lang="en-GB" sz="2800" dirty="0">
                <a:solidFill>
                  <a:srgbClr val="202C8F"/>
                </a:solidFill>
                <a:latin typeface="Calibri" panose="020F0502020204030204" pitchFamily="34" charset="0"/>
                <a:ea typeface="Calibri" panose="020F0502020204030204" pitchFamily="34" charset="0"/>
                <a:cs typeface="Calibri" panose="020F0502020204030204" pitchFamily="34" charset="0"/>
              </a:rPr>
              <a:t>Counteract negative consequences of digitalisation in terms of</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OSH</a:t>
            </a:r>
            <a:br>
              <a:rPr lang="en-GB"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en-GB"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899410" y="1499017"/>
            <a:ext cx="10762938" cy="5766835"/>
          </a:xfrm>
          <a:prstGeom prst="rect">
            <a:avLst/>
          </a:prstGeom>
          <a:noFill/>
        </p:spPr>
        <p:txBody>
          <a:bodyPr wrap="square" rtlCol="0">
            <a:spAutoFit/>
          </a:bodyPr>
          <a:lstStyle/>
          <a:p>
            <a:pPr algn="just">
              <a:lnSpc>
                <a:spcPct val="115000"/>
              </a:lnSpc>
              <a:spcBef>
                <a:spcPts val="1200"/>
              </a:spcBef>
              <a:spcAft>
                <a:spcPts val="600"/>
              </a:spcAft>
              <a:tabLst>
                <a:tab pos="270510" algn="l"/>
              </a:tabLst>
            </a:pPr>
            <a:r>
              <a:rPr lang="en-GB" sz="1800" b="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Blurring of boundaries between work and private life, physical (headaches, sight and musculoskeletal disorders, etc.) and mental health (sense of isolation, depression, etc.) hazards are enumerated as the negative consequences of digitalisation. Longer exposure to screens deepens sedentary lifestyle and related health problems (overweight and obesity, etc.). Therefore, the advanced digitalisation at workplace should be accompanied with regular health and safety check-ups. </a:t>
            </a:r>
            <a:endParaRPr lang="en-GB" sz="1800" b="1" dirty="0">
              <a:solidFill>
                <a:srgbClr val="202C8F"/>
              </a:solidFill>
              <a:effectLst/>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15000"/>
              </a:lnSpc>
              <a:spcBef>
                <a:spcPts val="1200"/>
              </a:spcBef>
              <a:spcAft>
                <a:spcPts val="0"/>
              </a:spcAft>
              <a:buFont typeface="Wingdings" panose="05000000000000000000" pitchFamily="2" charset="2"/>
              <a:buChar char=""/>
              <a:tabLst>
                <a:tab pos="270510" algn="r"/>
              </a:tabLst>
            </a:pPr>
            <a:r>
              <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Complementing existing employment health screenings with a </a:t>
            </a:r>
            <a:r>
              <a:rPr lang="en-GB" sz="1800" b="1"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medical analysis of the impact of high screen exposure and a sedentary lifestyle as well as mental well-being </a:t>
            </a:r>
            <a:r>
              <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(especially in the context of telework).</a:t>
            </a:r>
          </a:p>
          <a:p>
            <a:pPr marL="342900" lvl="0" indent="-342900" algn="just">
              <a:lnSpc>
                <a:spcPct val="115000"/>
              </a:lnSpc>
              <a:spcBef>
                <a:spcPts val="1200"/>
              </a:spcBef>
              <a:spcAft>
                <a:spcPts val="0"/>
              </a:spcAft>
              <a:buFont typeface="Wingdings" panose="05000000000000000000" pitchFamily="2" charset="2"/>
              <a:buChar char=""/>
              <a:tabLst>
                <a:tab pos="270510" algn="r"/>
              </a:tabLst>
            </a:pPr>
            <a:r>
              <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Employers develop proposals for </a:t>
            </a:r>
            <a:r>
              <a:rPr lang="en-GB" sz="1800" b="1"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preventive actions </a:t>
            </a:r>
            <a:r>
              <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to counteract the negative health consequences of </a:t>
            </a:r>
            <a:r>
              <a:rPr lang="en-GB" sz="1800" dirty="0" err="1">
                <a:solidFill>
                  <a:srgbClr val="202C8F"/>
                </a:solidFill>
                <a:effectLst/>
                <a:latin typeface="Calibri" panose="020F0502020204030204" pitchFamily="34" charset="0"/>
                <a:ea typeface="Calibri" panose="020F0502020204030204" pitchFamily="34" charset="0"/>
                <a:cs typeface="Calibri" panose="020F0502020204030204" pitchFamily="34" charset="0"/>
              </a:rPr>
              <a:t>digitali</a:t>
            </a:r>
            <a:r>
              <a:rPr lang="pl-PL"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s</a:t>
            </a:r>
            <a:r>
              <a:rPr lang="en-GB" sz="1800" dirty="0" err="1">
                <a:solidFill>
                  <a:srgbClr val="202C8F"/>
                </a:solidFill>
                <a:effectLst/>
                <a:latin typeface="Calibri" panose="020F0502020204030204" pitchFamily="34" charset="0"/>
                <a:ea typeface="Calibri" panose="020F0502020204030204" pitchFamily="34" charset="0"/>
                <a:cs typeface="Calibri" panose="020F0502020204030204" pitchFamily="34" charset="0"/>
              </a:rPr>
              <a:t>ation</a:t>
            </a:r>
            <a:r>
              <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a:t>
            </a:r>
          </a:p>
          <a:p>
            <a:pPr marL="342900" lvl="0" indent="-342900" algn="just">
              <a:lnSpc>
                <a:spcPct val="115000"/>
              </a:lnSpc>
              <a:spcBef>
                <a:spcPts val="1200"/>
              </a:spcBef>
              <a:spcAft>
                <a:spcPts val="0"/>
              </a:spcAft>
              <a:buFont typeface="Wingdings" panose="05000000000000000000" pitchFamily="2" charset="2"/>
              <a:buChar char=""/>
              <a:tabLst>
                <a:tab pos="270510" algn="r"/>
              </a:tabLst>
            </a:pPr>
            <a:r>
              <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Counteracting negative consequences of digitalisation on health might be </a:t>
            </a:r>
            <a:r>
              <a:rPr lang="en-GB" sz="1800" b="1"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a part of a larger campaigns and policy measures addressed at psych-social risks mitigation</a:t>
            </a:r>
            <a:r>
              <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a:t>
            </a:r>
          </a:p>
          <a:p>
            <a:pPr marL="342900" indent="-342900" algn="just">
              <a:lnSpc>
                <a:spcPct val="115000"/>
              </a:lnSpc>
              <a:spcBef>
                <a:spcPts val="1200"/>
              </a:spcBef>
              <a:buFont typeface="Wingdings" panose="05000000000000000000" pitchFamily="2" charset="2"/>
              <a:buChar char=""/>
              <a:tabLst>
                <a:tab pos="270510" algn="r"/>
              </a:tabLst>
            </a:pPr>
            <a:endParaRPr lang="en-GB" dirty="0">
              <a:solidFill>
                <a:srgbClr val="202C8F"/>
              </a:solidFill>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15000"/>
              </a:lnSpc>
              <a:spcBef>
                <a:spcPts val="1200"/>
              </a:spcBef>
              <a:spcAft>
                <a:spcPts val="0"/>
              </a:spcAft>
              <a:buFont typeface="Wingdings" panose="05000000000000000000" pitchFamily="2" charset="2"/>
              <a:buChar char=""/>
              <a:tabLst>
                <a:tab pos="270510" algn="r"/>
              </a:tabLst>
            </a:pPr>
            <a:endPar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endParaRPr>
          </a:p>
          <a:p>
            <a:pPr lvl="0" indent="-342900">
              <a:lnSpc>
                <a:spcPct val="115000"/>
              </a:lnSpc>
              <a:spcBef>
                <a:spcPts val="1200"/>
              </a:spcBef>
              <a:spcAft>
                <a:spcPts val="1200"/>
              </a:spcAft>
              <a:buSzPts val="1000"/>
              <a:buFont typeface="Symbol" panose="05050102010706020507" pitchFamily="18" charset="2"/>
              <a:buChar char=""/>
              <a:tabLst>
                <a:tab pos="457200" algn="l"/>
              </a:tabLst>
            </a:pPr>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60396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2"/>
            <a:ext cx="11718758" cy="589580"/>
          </a:xfrm>
        </p:spPr>
        <p:txBody>
          <a:bodyPr/>
          <a:lstStyle/>
          <a:p>
            <a:pPr algn="ct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Impact</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of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digitalisation</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on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working</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conditions</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 </a:t>
            </a: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Systematic impact assessments and foster dedicated scientific research</a:t>
            </a:r>
            <a:br>
              <a:rPr lang="en-GB" dirty="0"/>
            </a:br>
            <a:br>
              <a:rPr lang="en-GB"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en-GB"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899410" y="1499017"/>
            <a:ext cx="10762938" cy="7282635"/>
          </a:xfrm>
          <a:prstGeom prst="rect">
            <a:avLst/>
          </a:prstGeom>
          <a:noFill/>
        </p:spPr>
        <p:txBody>
          <a:bodyPr wrap="square" rtlCol="0">
            <a:spAutoFit/>
          </a:bodyPr>
          <a:lstStyle/>
          <a:p>
            <a:pPr algn="just">
              <a:lnSpc>
                <a:spcPct val="115000"/>
              </a:lnSpc>
              <a:spcBef>
                <a:spcPts val="1200"/>
              </a:spcBef>
              <a:tabLst>
                <a:tab pos="270510" algn="r"/>
              </a:tabLst>
            </a:pP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In order to anticipate the ambivalent positive and negative effects of digitalisation on (public) workers regular and detailed assessments of the quality of digitalised work are needed, as well as an enhancement of scientific knowledge on the topic. These are required elements to support policy makers and social dialogue stakeholders in </a:t>
            </a:r>
            <a:r>
              <a:rPr lang="en-GB" b="1" dirty="0">
                <a:solidFill>
                  <a:srgbClr val="202C8F"/>
                </a:solidFill>
                <a:latin typeface="Calibri" panose="020F0502020204030204" pitchFamily="34" charset="0"/>
                <a:ea typeface="Calibri" panose="020F0502020204030204" pitchFamily="34" charset="0"/>
                <a:cs typeface="Calibri" panose="020F0502020204030204" pitchFamily="34" charset="0"/>
              </a:rPr>
              <a:t>making well-informed decisions on the policies and/or collective agreements </a:t>
            </a: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aimed at the improvement of the job quality of workers in all its complexity and diversity. The impact assessments are also important to ground the work of legal authorities (Labour inspection services) and social dialogue to protect workers (digital) rights. </a:t>
            </a:r>
          </a:p>
          <a:p>
            <a:pPr marL="342900" lvl="0" indent="-342900" algn="just">
              <a:lnSpc>
                <a:spcPct val="115000"/>
              </a:lnSpc>
              <a:spcBef>
                <a:spcPts val="1200"/>
              </a:spcBef>
              <a:spcAft>
                <a:spcPts val="0"/>
              </a:spcAft>
              <a:buFont typeface="Wingdings" panose="05000000000000000000" pitchFamily="2" charset="2"/>
              <a:buChar char=""/>
              <a:tabLst>
                <a:tab pos="270510" algn="r"/>
              </a:tabLst>
            </a:pP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It would therefore be advisable to </a:t>
            </a:r>
            <a:r>
              <a:rPr lang="en-GB" b="1" dirty="0">
                <a:solidFill>
                  <a:srgbClr val="202C8F"/>
                </a:solidFill>
                <a:latin typeface="Calibri" panose="020F0502020204030204" pitchFamily="34" charset="0"/>
                <a:ea typeface="Calibri" panose="020F0502020204030204" pitchFamily="34" charset="0"/>
                <a:cs typeface="Calibri" panose="020F0502020204030204" pitchFamily="34" charset="0"/>
              </a:rPr>
              <a:t>systematically carry out an assessment of the impact on work and workers before the introduction of new digital technologies</a:t>
            </a: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 The effects of digitalisation should be analysed not only from a sectoral point of view, but also from an occupational point of view within the sectors, given the uneven impact of digitalisation on different occupational categories. These systematic assessments would highlight the key conditions for a successful further implementation of digitalisation in public workplaces: improved processes, employment resources, working conditions or qualification needs and (re)training needs.</a:t>
            </a:r>
          </a:p>
          <a:p>
            <a:pPr marL="342900" lvl="0" indent="-342900" algn="just">
              <a:lnSpc>
                <a:spcPct val="115000"/>
              </a:lnSpc>
              <a:spcBef>
                <a:spcPts val="1200"/>
              </a:spcBef>
              <a:spcAft>
                <a:spcPts val="0"/>
              </a:spcAft>
              <a:buFont typeface="Wingdings" panose="05000000000000000000" pitchFamily="2" charset="2"/>
              <a:buChar char=""/>
              <a:tabLst>
                <a:tab pos="270510" algn="r"/>
              </a:tabLst>
            </a:pPr>
            <a:r>
              <a:rPr lang="en-GB" dirty="0">
                <a:solidFill>
                  <a:srgbClr val="202C8F"/>
                </a:solidFill>
                <a:latin typeface="Calibri" panose="020F0502020204030204" pitchFamily="34" charset="0"/>
                <a:ea typeface="Calibri" panose="020F0502020204030204" pitchFamily="34" charset="0"/>
                <a:cs typeface="Calibri" panose="020F0502020204030204" pitchFamily="34" charset="0"/>
              </a:rPr>
              <a:t>The multiplicity and ambivalence of the impacts of digitalisation on work also call for an improvement in the scientific knowledge base about them in the context of digital economies and societies. It is therefore suggested to </a:t>
            </a:r>
            <a:r>
              <a:rPr lang="en-GB" b="1" dirty="0">
                <a:solidFill>
                  <a:srgbClr val="202C8F"/>
                </a:solidFill>
                <a:latin typeface="Calibri" panose="020F0502020204030204" pitchFamily="34" charset="0"/>
                <a:ea typeface="Calibri" panose="020F0502020204030204" pitchFamily="34" charset="0"/>
                <a:cs typeface="Calibri" panose="020F0502020204030204" pitchFamily="34" charset="0"/>
              </a:rPr>
              <a:t>develop research funding into this issue, both at national and European level.</a:t>
            </a:r>
          </a:p>
          <a:p>
            <a:pPr marL="342900" lvl="0" indent="-342900" algn="just">
              <a:lnSpc>
                <a:spcPct val="115000"/>
              </a:lnSpc>
              <a:spcBef>
                <a:spcPts val="1200"/>
              </a:spcBef>
              <a:spcAft>
                <a:spcPts val="0"/>
              </a:spcAft>
              <a:buFont typeface="Wingdings" panose="05000000000000000000" pitchFamily="2" charset="2"/>
              <a:buChar char=""/>
              <a:tabLst>
                <a:tab pos="270510" algn="r"/>
              </a:tabLst>
            </a:pPr>
            <a:endPar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Bef>
                <a:spcPts val="1200"/>
              </a:spcBef>
              <a:buFont typeface="Wingdings" panose="05000000000000000000" pitchFamily="2" charset="2"/>
              <a:buChar char=""/>
              <a:tabLst>
                <a:tab pos="270510" algn="r"/>
              </a:tabLst>
            </a:pPr>
            <a:endParaRPr lang="en-GB" dirty="0">
              <a:solidFill>
                <a:srgbClr val="202C8F"/>
              </a:solidFill>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15000"/>
              </a:lnSpc>
              <a:spcBef>
                <a:spcPts val="1200"/>
              </a:spcBef>
              <a:spcAft>
                <a:spcPts val="0"/>
              </a:spcAft>
              <a:buFont typeface="Wingdings" panose="05000000000000000000" pitchFamily="2" charset="2"/>
              <a:buChar char=""/>
              <a:tabLst>
                <a:tab pos="270510" algn="r"/>
              </a:tabLst>
            </a:pPr>
            <a:endPar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endParaRPr>
          </a:p>
          <a:p>
            <a:pPr lvl="0" indent="-342900">
              <a:lnSpc>
                <a:spcPct val="115000"/>
              </a:lnSpc>
              <a:spcBef>
                <a:spcPts val="1200"/>
              </a:spcBef>
              <a:spcAft>
                <a:spcPts val="1200"/>
              </a:spcAft>
              <a:buSzPts val="1000"/>
              <a:buFont typeface="Symbol" panose="05050102010706020507" pitchFamily="18" charset="2"/>
              <a:buChar char=""/>
              <a:tabLst>
                <a:tab pos="457200" algn="l"/>
              </a:tabLst>
            </a:pPr>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2345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2"/>
            <a:ext cx="11718758" cy="589580"/>
          </a:xfrm>
        </p:spPr>
        <p:txBody>
          <a:bodyPr/>
          <a:lstStyle/>
          <a:p>
            <a:pPr algn="ct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Digitalisation</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and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social</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dialogue</a:t>
            </a:r>
            <a:br>
              <a:rPr lang="en-GB" dirty="0"/>
            </a:br>
            <a:br>
              <a:rPr lang="en-GB"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en-GB"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899410" y="1499017"/>
            <a:ext cx="10762938" cy="7022563"/>
          </a:xfrm>
          <a:prstGeom prst="rect">
            <a:avLst/>
          </a:prstGeom>
          <a:noFill/>
        </p:spPr>
        <p:txBody>
          <a:bodyPr wrap="square" rtlCol="0">
            <a:spAutoFit/>
          </a:bodyPr>
          <a:lstStyle/>
          <a:p>
            <a:pPr marL="342900" lvl="0" indent="-342900" algn="just">
              <a:lnSpc>
                <a:spcPct val="115000"/>
              </a:lnSpc>
              <a:spcBef>
                <a:spcPts val="1200"/>
              </a:spcBef>
              <a:spcAft>
                <a:spcPts val="0"/>
              </a:spcAft>
              <a:buFont typeface="Wingdings" panose="05000000000000000000" pitchFamily="2" charset="2"/>
              <a:buChar char=""/>
              <a:tabLst>
                <a:tab pos="270510" algn="r"/>
              </a:tabLst>
            </a:pPr>
            <a:r>
              <a:rPr lang="en-GB" sz="2400" b="1"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Integrate workers know-how and perceptions in the whole process of digitalisation of work. </a:t>
            </a:r>
            <a:r>
              <a:rPr lang="en-GB" sz="24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This ranges from the preliminary conception of the process to the development and selection of adequate digital instruments, the concrete implementation of new digital tools or to approaches and possibilities to correct problems related to eventual misconceptions. This </a:t>
            </a:r>
            <a:r>
              <a:rPr lang="en-GB" sz="2400" b="1"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enhanced participation </a:t>
            </a:r>
            <a:r>
              <a:rPr lang="en-GB" sz="24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would help to avoid purely top-down approaches, disconnected from the field and fuelling dissatisfaction among public workers and ultimately lowering down the quality of services provided.</a:t>
            </a:r>
          </a:p>
          <a:p>
            <a:pPr marL="342900" lvl="0" indent="-342900" algn="just">
              <a:lnSpc>
                <a:spcPct val="115000"/>
              </a:lnSpc>
              <a:spcBef>
                <a:spcPts val="1200"/>
              </a:spcBef>
              <a:spcAft>
                <a:spcPts val="0"/>
              </a:spcAft>
              <a:buFont typeface="Wingdings" panose="05000000000000000000" pitchFamily="2" charset="2"/>
              <a:buChar char=""/>
              <a:tabLst>
                <a:tab pos="270510" algn="r"/>
              </a:tabLst>
            </a:pPr>
            <a:r>
              <a:rPr lang="en-GB" sz="24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Ensure that the overall aim</a:t>
            </a:r>
            <a:r>
              <a:rPr lang="en-GB" sz="2400" b="1"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 objectives, targets and expected results of digitalisation are clear </a:t>
            </a:r>
            <a:r>
              <a:rPr lang="en-GB" sz="2400" dirty="0">
                <a:solidFill>
                  <a:srgbClr val="202C8F"/>
                </a:solidFill>
                <a:effectLst/>
                <a:latin typeface="Calibri" panose="020F0502020204030204" pitchFamily="34" charset="0"/>
                <a:ea typeface="Calibri" panose="020F0502020204030204" pitchFamily="34" charset="0"/>
                <a:cs typeface="Calibri" panose="020F0502020204030204" pitchFamily="34" charset="0"/>
              </a:rPr>
              <a:t>to workers (various groups of workers) and for the enhancement of services provided to the clients.  </a:t>
            </a:r>
          </a:p>
          <a:p>
            <a:pPr marL="342900" lvl="0" indent="-342900" algn="just">
              <a:lnSpc>
                <a:spcPct val="115000"/>
              </a:lnSpc>
              <a:spcBef>
                <a:spcPts val="1200"/>
              </a:spcBef>
              <a:spcAft>
                <a:spcPts val="0"/>
              </a:spcAft>
              <a:buFont typeface="Wingdings" panose="05000000000000000000" pitchFamily="2" charset="2"/>
              <a:buChar char=""/>
              <a:tabLst>
                <a:tab pos="270510" algn="r"/>
              </a:tabLst>
            </a:pPr>
            <a:endPar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endParaRPr>
          </a:p>
          <a:p>
            <a:pPr marL="342900" indent="-342900" algn="just">
              <a:lnSpc>
                <a:spcPct val="115000"/>
              </a:lnSpc>
              <a:spcBef>
                <a:spcPts val="1200"/>
              </a:spcBef>
              <a:buFont typeface="Wingdings" panose="05000000000000000000" pitchFamily="2" charset="2"/>
              <a:buChar char=""/>
              <a:tabLst>
                <a:tab pos="270510" algn="r"/>
              </a:tabLst>
            </a:pPr>
            <a:endParaRPr lang="en-GB" dirty="0">
              <a:solidFill>
                <a:srgbClr val="202C8F"/>
              </a:solidFill>
              <a:latin typeface="Calibri" panose="020F0502020204030204" pitchFamily="34" charset="0"/>
              <a:ea typeface="Calibri" panose="020F0502020204030204" pitchFamily="34" charset="0"/>
              <a:cs typeface="Calibri" panose="020F0502020204030204" pitchFamily="34" charset="0"/>
            </a:endParaRPr>
          </a:p>
          <a:p>
            <a:pPr marL="342900" lvl="0" indent="-342900" algn="just">
              <a:lnSpc>
                <a:spcPct val="115000"/>
              </a:lnSpc>
              <a:spcBef>
                <a:spcPts val="1200"/>
              </a:spcBef>
              <a:spcAft>
                <a:spcPts val="0"/>
              </a:spcAft>
              <a:buFont typeface="Wingdings" panose="05000000000000000000" pitchFamily="2" charset="2"/>
              <a:buChar char=""/>
              <a:tabLst>
                <a:tab pos="270510" algn="r"/>
              </a:tabLst>
            </a:pPr>
            <a:endParaRPr lang="en-GB" sz="1800" dirty="0">
              <a:solidFill>
                <a:srgbClr val="202C8F"/>
              </a:solidFill>
              <a:effectLst/>
              <a:latin typeface="Calibri" panose="020F0502020204030204" pitchFamily="34" charset="0"/>
              <a:ea typeface="Calibri" panose="020F0502020204030204" pitchFamily="34" charset="0"/>
              <a:cs typeface="Calibri" panose="020F0502020204030204" pitchFamily="34" charset="0"/>
            </a:endParaRPr>
          </a:p>
          <a:p>
            <a:pPr lvl="0" indent="-342900">
              <a:lnSpc>
                <a:spcPct val="115000"/>
              </a:lnSpc>
              <a:spcBef>
                <a:spcPts val="1200"/>
              </a:spcBef>
              <a:spcAft>
                <a:spcPts val="1200"/>
              </a:spcAft>
              <a:buSzPts val="1000"/>
              <a:buFont typeface="Symbol" panose="05050102010706020507" pitchFamily="18" charset="2"/>
              <a:buChar char=""/>
              <a:tabLst>
                <a:tab pos="457200" algn="l"/>
              </a:tabLst>
            </a:pPr>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44143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C28052-2086-B011-4933-5D971FBA1961}"/>
            </a:ext>
          </a:extLst>
        </p:cNvPr>
        <p:cNvGrpSpPr/>
        <p:nvPr/>
      </p:nvGrpSpPr>
      <p:grpSpPr>
        <a:xfrm>
          <a:off x="0" y="0"/>
          <a:ext cx="0" cy="0"/>
          <a:chOff x="0" y="0"/>
          <a:chExt cx="0" cy="0"/>
        </a:xfrm>
      </p:grpSpPr>
      <p:sp>
        <p:nvSpPr>
          <p:cNvPr id="139" name="Rettangolo 138" descr="indicatore di sequenza temporale">
            <a:extLst>
              <a:ext uri="{FF2B5EF4-FFF2-40B4-BE49-F238E27FC236}">
                <a16:creationId xmlns:a16="http://schemas.microsoft.com/office/drawing/2014/main" id="{74A8436C-A535-A135-372E-FD440FCD6824}"/>
              </a:ext>
            </a:extLst>
          </p:cNvPr>
          <p:cNvSpPr/>
          <p:nvPr/>
        </p:nvSpPr>
        <p:spPr>
          <a:xfrm rot="16200000">
            <a:off x="2364765" y="1909958"/>
            <a:ext cx="81643" cy="2612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a:p>
        </p:txBody>
      </p:sp>
      <p:sp>
        <p:nvSpPr>
          <p:cNvPr id="141" name="Rettangolo 140" descr="indicatore di sequenza temporale">
            <a:extLst>
              <a:ext uri="{FF2B5EF4-FFF2-40B4-BE49-F238E27FC236}">
                <a16:creationId xmlns:a16="http://schemas.microsoft.com/office/drawing/2014/main" id="{E5341F20-660D-FEDF-FC37-65C46227CA7E}"/>
              </a:ext>
            </a:extLst>
          </p:cNvPr>
          <p:cNvSpPr/>
          <p:nvPr/>
        </p:nvSpPr>
        <p:spPr>
          <a:xfrm rot="16200000">
            <a:off x="3881150" y="4056839"/>
            <a:ext cx="81643" cy="261257"/>
          </a:xfrm>
          <a:prstGeom prst="rect">
            <a:avLst/>
          </a:prstGeom>
          <a:solidFill>
            <a:srgbClr val="F5CD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a:p>
        </p:txBody>
      </p:sp>
      <p:sp>
        <p:nvSpPr>
          <p:cNvPr id="143" name="Rettangolo 142" descr="indicatore di sequenza temporale">
            <a:extLst>
              <a:ext uri="{FF2B5EF4-FFF2-40B4-BE49-F238E27FC236}">
                <a16:creationId xmlns:a16="http://schemas.microsoft.com/office/drawing/2014/main" id="{B77E2C5B-7BE8-1629-254F-7C5D7758E2C6}"/>
              </a:ext>
            </a:extLst>
          </p:cNvPr>
          <p:cNvSpPr/>
          <p:nvPr/>
        </p:nvSpPr>
        <p:spPr>
          <a:xfrm rot="16200000">
            <a:off x="6045016" y="4056839"/>
            <a:ext cx="81643" cy="2612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a:p>
        </p:txBody>
      </p:sp>
      <p:sp>
        <p:nvSpPr>
          <p:cNvPr id="145" name="Rettangolo 144" descr="indicatore di sequenza temporale">
            <a:extLst>
              <a:ext uri="{FF2B5EF4-FFF2-40B4-BE49-F238E27FC236}">
                <a16:creationId xmlns:a16="http://schemas.microsoft.com/office/drawing/2014/main" id="{F4A46B7F-9AFC-4D6E-4BD9-3B72A60D5FD0}"/>
              </a:ext>
            </a:extLst>
          </p:cNvPr>
          <p:cNvSpPr/>
          <p:nvPr/>
        </p:nvSpPr>
        <p:spPr>
          <a:xfrm rot="16200000">
            <a:off x="8264631" y="4056839"/>
            <a:ext cx="81643" cy="261257"/>
          </a:xfrm>
          <a:prstGeom prst="rect">
            <a:avLst/>
          </a:prstGeom>
          <a:solidFill>
            <a:srgbClr val="F5CD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a:p>
        </p:txBody>
      </p:sp>
      <p:sp>
        <p:nvSpPr>
          <p:cNvPr id="147" name="Rettangolo 146" descr="indicatore di sequenza temporale">
            <a:extLst>
              <a:ext uri="{FF2B5EF4-FFF2-40B4-BE49-F238E27FC236}">
                <a16:creationId xmlns:a16="http://schemas.microsoft.com/office/drawing/2014/main" id="{205BDD31-57E7-FC58-48A2-9200B776DA18}"/>
              </a:ext>
            </a:extLst>
          </p:cNvPr>
          <p:cNvSpPr/>
          <p:nvPr/>
        </p:nvSpPr>
        <p:spPr>
          <a:xfrm rot="16200000">
            <a:off x="10475505" y="4056839"/>
            <a:ext cx="81643" cy="26125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it-IT"/>
            </a:defPPr>
          </a:lstStyle>
          <a:p>
            <a:pPr algn="ctr" rtl="0"/>
            <a:endParaRPr lang="it-IT"/>
          </a:p>
        </p:txBody>
      </p:sp>
      <p:sp>
        <p:nvSpPr>
          <p:cNvPr id="4" name="Titolo 6">
            <a:extLst>
              <a:ext uri="{FF2B5EF4-FFF2-40B4-BE49-F238E27FC236}">
                <a16:creationId xmlns:a16="http://schemas.microsoft.com/office/drawing/2014/main" id="{E6DBD8DD-E421-932B-5B6D-52E7292EA809}"/>
              </a:ext>
            </a:extLst>
          </p:cNvPr>
          <p:cNvSpPr>
            <a:spLocks noGrp="1"/>
          </p:cNvSpPr>
          <p:nvPr>
            <p:ph type="title"/>
          </p:nvPr>
        </p:nvSpPr>
        <p:spPr>
          <a:xfrm rot="10800000" flipH="1" flipV="1">
            <a:off x="226458" y="2490526"/>
            <a:ext cx="11718758" cy="621898"/>
          </a:xfrm>
        </p:spPr>
        <p:txBody>
          <a:bodyPr>
            <a:normAutofit fontScale="90000"/>
          </a:bodyPr>
          <a:lstStyle/>
          <a:p>
            <a:r>
              <a:rPr lang="en-US" dirty="0"/>
              <a:t>Interim report on activities and further steps in the project</a:t>
            </a:r>
            <a:br>
              <a:rPr lang="en-GB" dirty="0"/>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cap="none" dirty="0">
              <a:latin typeface="+mn-lt"/>
            </a:endParaRPr>
          </a:p>
        </p:txBody>
      </p:sp>
    </p:spTree>
    <p:extLst>
      <p:ext uri="{BB962C8B-B14F-4D97-AF65-F5344CB8AC3E}">
        <p14:creationId xmlns:p14="http://schemas.microsoft.com/office/powerpoint/2010/main" val="3256586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1"/>
            <a:ext cx="11718758" cy="2053619"/>
          </a:xfrm>
        </p:spPr>
        <p:txBody>
          <a:bodyPr/>
          <a:lstStyle/>
          <a:p>
            <a:pPr algn="ctr"/>
            <a:r>
              <a:rPr lang="pl-PL" sz="4000" cap="none" dirty="0">
                <a:latin typeface="Calibri" panose="020F0502020204030204" pitchFamily="34" charset="0"/>
                <a:ea typeface="Calibri" panose="020F0502020204030204" pitchFamily="34" charset="0"/>
                <a:cs typeface="Times New Roman" panose="02020603050405020304" pitchFamily="18" charset="0"/>
              </a:rPr>
              <a:t>Action Plan  - </a:t>
            </a:r>
            <a:r>
              <a:rPr lang="pl-PL" sz="4000" cap="none" dirty="0" err="1">
                <a:latin typeface="Calibri" panose="020F0502020204030204" pitchFamily="34" charset="0"/>
                <a:ea typeface="Calibri" panose="020F0502020204030204" pitchFamily="34" charset="0"/>
                <a:cs typeface="Times New Roman" panose="02020603050405020304" pitchFamily="18" charset="0"/>
              </a:rPr>
              <a:t>results</a:t>
            </a:r>
            <a:r>
              <a:rPr lang="pl-PL" sz="4000" cap="none" dirty="0">
                <a:latin typeface="Calibri" panose="020F0502020204030204" pitchFamily="34" charset="0"/>
                <a:ea typeface="Calibri" panose="020F0502020204030204" pitchFamily="34" charset="0"/>
                <a:cs typeface="Times New Roman" panose="02020603050405020304" pitchFamily="18" charset="0"/>
              </a:rPr>
              <a:t> of the </a:t>
            </a:r>
            <a:r>
              <a:rPr lang="pl-PL" sz="4000" cap="none" dirty="0" err="1">
                <a:latin typeface="Calibri" panose="020F0502020204030204" pitchFamily="34" charset="0"/>
                <a:ea typeface="Calibri" panose="020F0502020204030204" pitchFamily="34" charset="0"/>
                <a:cs typeface="Times New Roman" panose="02020603050405020304" pitchFamily="18" charset="0"/>
              </a:rPr>
              <a:t>working</a:t>
            </a:r>
            <a:r>
              <a:rPr lang="pl-PL" sz="4000" cap="none" dirty="0">
                <a:latin typeface="Calibri" panose="020F0502020204030204" pitchFamily="34" charset="0"/>
                <a:ea typeface="Calibri" panose="020F0502020204030204" pitchFamily="34" charset="0"/>
                <a:cs typeface="Times New Roman" panose="02020603050405020304" pitchFamily="18" charset="0"/>
              </a:rPr>
              <a:t> </a:t>
            </a:r>
            <a:r>
              <a:rPr lang="pl-PL" sz="4000" cap="none" dirty="0" err="1">
                <a:latin typeface="Calibri" panose="020F0502020204030204" pitchFamily="34" charset="0"/>
                <a:ea typeface="Calibri" panose="020F0502020204030204" pitchFamily="34" charset="0"/>
                <a:cs typeface="Times New Roman" panose="02020603050405020304" pitchFamily="18" charset="0"/>
              </a:rPr>
              <a:t>session</a:t>
            </a:r>
            <a:r>
              <a:rPr lang="pl-PL" sz="4000" cap="none" dirty="0">
                <a:latin typeface="Calibri" panose="020F0502020204030204" pitchFamily="34" charset="0"/>
                <a:ea typeface="Calibri" panose="020F0502020204030204" pitchFamily="34" charset="0"/>
                <a:cs typeface="Times New Roman" panose="02020603050405020304" pitchFamily="18" charset="0"/>
              </a:rPr>
              <a:t> </a:t>
            </a: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r>
              <a:rPr lang="pl-PL" sz="4000" cap="none" dirty="0" err="1">
                <a:latin typeface="Calibri" panose="020F0502020204030204" pitchFamily="34" charset="0"/>
                <a:ea typeface="Calibri" panose="020F0502020204030204" pitchFamily="34" charset="0"/>
                <a:cs typeface="Times New Roman" panose="02020603050405020304" pitchFamily="18" charset="0"/>
              </a:rPr>
              <a:t>Recommendations</a:t>
            </a: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Tree>
    <p:extLst>
      <p:ext uri="{BB962C8B-B14F-4D97-AF65-F5344CB8AC3E}">
        <p14:creationId xmlns:p14="http://schemas.microsoft.com/office/powerpoint/2010/main" val="3826607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1"/>
            <a:ext cx="11718758" cy="1114235"/>
          </a:xfrm>
        </p:spPr>
        <p:txBody>
          <a:bodyPr/>
          <a:lstStyle/>
          <a:p>
            <a:pPr algn="ctr"/>
            <a:r>
              <a:rPr lang="pl-PL" sz="4000" cap="none" dirty="0">
                <a:latin typeface="Calibri" panose="020F0502020204030204" pitchFamily="34" charset="0"/>
                <a:ea typeface="Calibri" panose="020F0502020204030204" pitchFamily="34" charset="0"/>
                <a:cs typeface="Times New Roman" panose="02020603050405020304" pitchFamily="18" charset="0"/>
              </a:rPr>
              <a:t>Action Plan  - </a:t>
            </a:r>
            <a:r>
              <a:rPr lang="pl-PL" sz="4000" cap="none" dirty="0" err="1">
                <a:latin typeface="Calibri" panose="020F0502020204030204" pitchFamily="34" charset="0"/>
                <a:ea typeface="Calibri" panose="020F0502020204030204" pitchFamily="34" charset="0"/>
                <a:cs typeface="Times New Roman" panose="02020603050405020304" pitchFamily="18" charset="0"/>
              </a:rPr>
              <a:t>results</a:t>
            </a:r>
            <a:r>
              <a:rPr lang="pl-PL" sz="4000" cap="none" dirty="0">
                <a:latin typeface="Calibri" panose="020F0502020204030204" pitchFamily="34" charset="0"/>
                <a:ea typeface="Calibri" panose="020F0502020204030204" pitchFamily="34" charset="0"/>
                <a:cs typeface="Times New Roman" panose="02020603050405020304" pitchFamily="18" charset="0"/>
              </a:rPr>
              <a:t> of the </a:t>
            </a:r>
            <a:r>
              <a:rPr lang="pl-PL" sz="4000" cap="none" dirty="0" err="1">
                <a:latin typeface="Calibri" panose="020F0502020204030204" pitchFamily="34" charset="0"/>
                <a:ea typeface="Calibri" panose="020F0502020204030204" pitchFamily="34" charset="0"/>
                <a:cs typeface="Times New Roman" panose="02020603050405020304" pitchFamily="18" charset="0"/>
              </a:rPr>
              <a:t>working</a:t>
            </a:r>
            <a:r>
              <a:rPr lang="pl-PL" sz="4000" cap="none" dirty="0">
                <a:latin typeface="Calibri" panose="020F0502020204030204" pitchFamily="34" charset="0"/>
                <a:ea typeface="Calibri" panose="020F0502020204030204" pitchFamily="34" charset="0"/>
                <a:cs typeface="Times New Roman" panose="02020603050405020304" pitchFamily="18" charset="0"/>
              </a:rPr>
              <a:t> </a:t>
            </a:r>
            <a:r>
              <a:rPr lang="pl-PL" sz="4000" cap="none" dirty="0" err="1">
                <a:latin typeface="Calibri" panose="020F0502020204030204" pitchFamily="34" charset="0"/>
                <a:ea typeface="Calibri" panose="020F0502020204030204" pitchFamily="34" charset="0"/>
                <a:cs typeface="Times New Roman" panose="02020603050405020304" pitchFamily="18" charset="0"/>
              </a:rPr>
              <a:t>session</a:t>
            </a: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869430" y="1499017"/>
            <a:ext cx="10792918" cy="3046988"/>
          </a:xfrm>
          <a:prstGeom prst="rect">
            <a:avLst/>
          </a:prstGeom>
          <a:noFill/>
        </p:spPr>
        <p:txBody>
          <a:bodyPr wrap="square" rtlCol="0">
            <a:spAutoFit/>
          </a:bodyPr>
          <a:lstStyle/>
          <a:p>
            <a:pPr marL="285750" indent="-285750">
              <a:buFont typeface="Arial" panose="020B0604020202020204" pitchFamily="34" charset="0"/>
              <a:buChar char="•"/>
            </a:pP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Implementation</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of the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European</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Social</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Partners Framework Agreement on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Digitalisation</a:t>
            </a:r>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Telework</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and the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right</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to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disconnect</a:t>
            </a:r>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Platform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work</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 EU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directive</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and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its</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implementation</a:t>
            </a:r>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Impact</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of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digitalisation</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on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working</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conditions</a:t>
            </a:r>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Digitalisation</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and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social</a:t>
            </a:r>
            <a:r>
              <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3200" dirty="0" err="1">
                <a:solidFill>
                  <a:srgbClr val="202C8F"/>
                </a:solidFill>
                <a:latin typeface="Calibri" panose="020F0502020204030204" pitchFamily="34" charset="0"/>
                <a:ea typeface="Calibri" panose="020F0502020204030204" pitchFamily="34" charset="0"/>
                <a:cs typeface="Calibri" panose="020F0502020204030204" pitchFamily="34" charset="0"/>
              </a:rPr>
              <a:t>dialogue</a:t>
            </a:r>
            <a:endParaRPr lang="en-GB"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1032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1"/>
            <a:ext cx="11718758" cy="1114235"/>
          </a:xfrm>
        </p:spPr>
        <p:txBody>
          <a:bodyPr/>
          <a:lstStyle/>
          <a:p>
            <a:pPr algn="ct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Implementation</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of the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European</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Social</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Partners Framework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agreement</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on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Digitalisation</a:t>
            </a: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869430" y="1499017"/>
            <a:ext cx="10792918" cy="4505529"/>
          </a:xfrm>
          <a:prstGeom prst="rect">
            <a:avLst/>
          </a:prstGeom>
          <a:noFill/>
        </p:spPr>
        <p:txBody>
          <a:bodyPr wrap="square" rtlCol="0">
            <a:spAutoFit/>
          </a:bodyPr>
          <a:lstStyle/>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Concluding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translation</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of the Agreement in all EU member states and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proceeding with implementation</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of the Agreement.</a:t>
            </a:r>
          </a:p>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Implementation</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of the Agreement should be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comprehensive and concrete</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covering national, sectoral, regional and company levels in order to bring the agreement to work contexts at ground levels</a:t>
            </a:r>
            <a:r>
              <a:rPr lang="pl-PL" sz="24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i.e. introduction of binding regulations on the right to disconnect (see the reference to the part on telework and the right to disconnect). </a:t>
            </a:r>
          </a:p>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Access to negotiating AI algorithms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strengthening the capacity of trade unions in order to be reliable partner.</a:t>
            </a:r>
          </a:p>
        </p:txBody>
      </p:sp>
    </p:spTree>
    <p:extLst>
      <p:ext uri="{BB962C8B-B14F-4D97-AF65-F5344CB8AC3E}">
        <p14:creationId xmlns:p14="http://schemas.microsoft.com/office/powerpoint/2010/main" val="811427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1"/>
            <a:ext cx="11718758" cy="1114235"/>
          </a:xfrm>
        </p:spPr>
        <p:txBody>
          <a:bodyPr/>
          <a:lstStyle/>
          <a:p>
            <a:pPr algn="ct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Implementation</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of the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European</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Social</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Partners Framework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agreement</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on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Digitalisation</a:t>
            </a: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869430" y="1499017"/>
            <a:ext cx="10792918" cy="4635115"/>
          </a:xfrm>
          <a:prstGeom prst="rect">
            <a:avLst/>
          </a:prstGeom>
          <a:noFill/>
        </p:spPr>
        <p:txBody>
          <a:bodyPr wrap="square" rtlCol="0">
            <a:spAutoFit/>
          </a:bodyPr>
          <a:lstStyle/>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Developing skills curricula in public education and Life-Long Learning</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delivered by employers and supported with public financing.</a:t>
            </a:r>
          </a:p>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Developing also relevant training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curricula for unions</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a:t>
            </a:r>
          </a:p>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Special focus on disadvantaged groups: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women, disabled, older workers</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a:t>
            </a:r>
          </a:p>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Raising awareness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about the Framework Agreement and its objectives among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national-level social partners</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and what needs to be done in practical terms for unions and employers organisations.</a:t>
            </a:r>
          </a:p>
          <a:p>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3346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2"/>
            <a:ext cx="11718758" cy="589580"/>
          </a:xfrm>
        </p:spPr>
        <p:txBody>
          <a:bodyPr/>
          <a:lstStyle/>
          <a:p>
            <a:pPr algn="ct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Telework</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and the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right</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to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disconnect</a:t>
            </a: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869430" y="1499017"/>
            <a:ext cx="10792918" cy="4080797"/>
          </a:xfrm>
          <a:prstGeom prst="rect">
            <a:avLst/>
          </a:prstGeom>
          <a:noFill/>
        </p:spPr>
        <p:txBody>
          <a:bodyPr wrap="square" rtlCol="0">
            <a:spAutoFit/>
          </a:bodyPr>
          <a:lstStyle/>
          <a:p>
            <a:pPr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Telework should be implemented in line with other public policies </a:t>
            </a:r>
            <a:r>
              <a:rPr lang="en-GB" sz="2400" dirty="0" err="1">
                <a:solidFill>
                  <a:srgbClr val="202C8F"/>
                </a:solidFill>
                <a:latin typeface="Calibri" panose="020F0502020204030204" pitchFamily="34" charset="0"/>
                <a:ea typeface="Calibri" panose="020F0502020204030204" pitchFamily="34" charset="0"/>
                <a:cs typeface="Calibri" panose="020F0502020204030204" pitchFamily="34" charset="0"/>
              </a:rPr>
              <a:t>ie</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family policies, work-life balance policies, non-discrimination policies. These are the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civil rights rather than exclusively employment rights</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This will better protect telework and the right to disconnect and defend these regulations against potential critics. </a:t>
            </a:r>
          </a:p>
          <a:p>
            <a:pPr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Protection of personal data and against surveillance</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in private homes of workers should be ensured.</a:t>
            </a:r>
          </a:p>
          <a:p>
            <a:pPr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Protection of the digital systems allowing for processing data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regulations clearly stating who is responsible for potential data breaches.</a:t>
            </a:r>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01676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2"/>
            <a:ext cx="11718758" cy="589580"/>
          </a:xfrm>
        </p:spPr>
        <p:txBody>
          <a:bodyPr/>
          <a:lstStyle/>
          <a:p>
            <a:pPr algn="ct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Telework</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and the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right</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to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disconnect</a:t>
            </a: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869430" y="1499017"/>
            <a:ext cx="10792918" cy="4752070"/>
          </a:xfrm>
          <a:prstGeom prst="rect">
            <a:avLst/>
          </a:prstGeom>
          <a:noFill/>
        </p:spPr>
        <p:txBody>
          <a:bodyPr wrap="square" rtlCol="0">
            <a:spAutoFit/>
          </a:bodyPr>
          <a:lstStyle/>
          <a:p>
            <a:pPr indent="-342900">
              <a:lnSpc>
                <a:spcPct val="115000"/>
              </a:lnSpc>
              <a:spcBef>
                <a:spcPts val="1200"/>
              </a:spcBef>
              <a:spcAft>
                <a:spcPts val="1200"/>
              </a:spcAft>
              <a:buSzPts val="1000"/>
              <a:buFont typeface="Symbol" panose="05050102010706020507" pitchFamily="18" charset="2"/>
              <a:buChar char=""/>
              <a:tabLst>
                <a:tab pos="457200" algn="l"/>
              </a:tabLst>
            </a:pP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Raising and standardising (at the EU level preferably) the issue of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compensation for telework</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electricity, internet, rent costs (partial, proportional), equipment.</a:t>
            </a:r>
          </a:p>
          <a:p>
            <a:pPr indent="-342900">
              <a:lnSpc>
                <a:spcPct val="115000"/>
              </a:lnSpc>
              <a:spcBef>
                <a:spcPts val="1200"/>
              </a:spcBef>
              <a:spcAft>
                <a:spcPts val="1200"/>
              </a:spcAft>
              <a:buSzPts val="1000"/>
              <a:buFont typeface="Symbol" panose="05050102010706020507" pitchFamily="18" charset="2"/>
              <a:buChar char=""/>
              <a:tabLst>
                <a:tab pos="457200" algn="l"/>
              </a:tabLst>
            </a:pP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Introducing of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clear European standards or principles on OSH and ergonomics without compromising on health and safety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of workers, declaration on complying with OSH principles is not enough, trust needs to play a key role.</a:t>
            </a:r>
          </a:p>
          <a:p>
            <a:pPr indent="-342900">
              <a:lnSpc>
                <a:spcPct val="115000"/>
              </a:lnSpc>
              <a:spcBef>
                <a:spcPts val="1200"/>
              </a:spcBef>
              <a:spcAft>
                <a:spcPts val="1200"/>
              </a:spcAft>
              <a:buSzPts val="1000"/>
              <a:buFont typeface="Symbol" panose="05050102010706020507" pitchFamily="18" charset="2"/>
              <a:buChar char=""/>
              <a:tabLst>
                <a:tab pos="457200" algn="l"/>
              </a:tabLst>
            </a:pP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Ensuring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non-discrimination and counterfeiting various forms of inequalities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(women ask more for telework, but men are more often granted the possibility to telework, precarious contracts have less rights in terms of telework).</a:t>
            </a:r>
          </a:p>
          <a:p>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1578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2"/>
            <a:ext cx="11718758" cy="589580"/>
          </a:xfrm>
        </p:spPr>
        <p:txBody>
          <a:bodyPr/>
          <a:lstStyle/>
          <a:p>
            <a:pPr algn="ct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Telework</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and the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right</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to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disconnect</a:t>
            </a: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869430" y="1499017"/>
            <a:ext cx="10792918" cy="4327338"/>
          </a:xfrm>
          <a:prstGeom prst="rect">
            <a:avLst/>
          </a:prstGeom>
          <a:noFill/>
        </p:spPr>
        <p:txBody>
          <a:bodyPr wrap="square" rtlCol="0">
            <a:spAutoFit/>
          </a:bodyPr>
          <a:lstStyle/>
          <a:p>
            <a:pPr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Young</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and new workers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have difficulties with gaining experience and engaging in work  -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mentoring and management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(team building) should include adequate measures addressing this issue.</a:t>
            </a:r>
          </a:p>
          <a:p>
            <a:pPr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Young workers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with higher qualifications (</a:t>
            </a:r>
            <a:r>
              <a:rPr lang="en-GB" sz="2400" dirty="0" err="1">
                <a:solidFill>
                  <a:srgbClr val="202C8F"/>
                </a:solidFill>
                <a:latin typeface="Calibri" panose="020F0502020204030204" pitchFamily="34" charset="0"/>
                <a:ea typeface="Calibri" panose="020F0502020204030204" pitchFamily="34" charset="0"/>
                <a:cs typeface="Calibri" panose="020F0502020204030204" pitchFamily="34" charset="0"/>
              </a:rPr>
              <a:t>teleworkable</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workers) are more difficult to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organise by unions</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that should create adequate strategies answering the needs of this group. Unions should listen first to the needs and provide relevant support.</a:t>
            </a:r>
          </a:p>
          <a:p>
            <a:pPr indent="-342900">
              <a:lnSpc>
                <a:spcPct val="115000"/>
              </a:lnSpc>
              <a:spcBef>
                <a:spcPts val="1200"/>
              </a:spcBef>
              <a:spcAft>
                <a:spcPts val="1200"/>
              </a:spcAft>
              <a:buSzPts val="1000"/>
              <a:buFont typeface="Symbol" panose="05050102010706020507" pitchFamily="18" charset="2"/>
              <a:buChar char=""/>
              <a:tabLst>
                <a:tab pos="457200" algn="l"/>
              </a:tabLst>
            </a:pPr>
            <a:endPar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endParaRPr>
          </a:p>
          <a:p>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59945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3BD92D-A681-9176-7A82-438E727416CC}"/>
            </a:ext>
          </a:extLst>
        </p:cNvPr>
        <p:cNvGrpSpPr/>
        <p:nvPr/>
      </p:nvGrpSpPr>
      <p:grpSpPr>
        <a:xfrm>
          <a:off x="0" y="0"/>
          <a:ext cx="0" cy="0"/>
          <a:chOff x="0" y="0"/>
          <a:chExt cx="0" cy="0"/>
        </a:xfrm>
      </p:grpSpPr>
      <p:sp>
        <p:nvSpPr>
          <p:cNvPr id="7" name="Titolo 6">
            <a:extLst>
              <a:ext uri="{FF2B5EF4-FFF2-40B4-BE49-F238E27FC236}">
                <a16:creationId xmlns:a16="http://schemas.microsoft.com/office/drawing/2014/main" id="{A52CC4AF-CC4B-91CB-0FAE-943D5D940B4F}"/>
              </a:ext>
            </a:extLst>
          </p:cNvPr>
          <p:cNvSpPr>
            <a:spLocks noGrp="1"/>
          </p:cNvSpPr>
          <p:nvPr>
            <p:ph type="title"/>
          </p:nvPr>
        </p:nvSpPr>
        <p:spPr>
          <a:xfrm rot="10800000" flipH="1" flipV="1">
            <a:off x="236621" y="384782"/>
            <a:ext cx="11718758" cy="589580"/>
          </a:xfrm>
        </p:spPr>
        <p:txBody>
          <a:bodyPr/>
          <a:lstStyle/>
          <a:p>
            <a:pPr algn="ct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Platform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work</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 EU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directive</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and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its</a:t>
            </a:r>
            <a: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t> </a:t>
            </a:r>
            <a:r>
              <a:rPr lang="pl-PL" sz="2800" dirty="0" err="1">
                <a:solidFill>
                  <a:srgbClr val="202C8F"/>
                </a:solidFill>
                <a:latin typeface="Calibri" panose="020F0502020204030204" pitchFamily="34" charset="0"/>
                <a:ea typeface="Calibri" panose="020F0502020204030204" pitchFamily="34" charset="0"/>
                <a:cs typeface="Calibri" panose="020F0502020204030204" pitchFamily="34" charset="0"/>
              </a:rPr>
              <a:t>implementation</a:t>
            </a: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2800" dirty="0">
                <a:solidFill>
                  <a:srgbClr val="202C8F"/>
                </a:solidFill>
                <a:latin typeface="Calibri" panose="020F0502020204030204" pitchFamily="34" charset="0"/>
                <a:ea typeface="Calibri" panose="020F0502020204030204" pitchFamily="34" charset="0"/>
                <a:cs typeface="Calibri" panose="020F0502020204030204" pitchFamily="34"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br>
              <a:rPr lang="pl-PL" sz="4000" cap="none" dirty="0">
                <a:latin typeface="Calibri" panose="020F0502020204030204" pitchFamily="34" charset="0"/>
                <a:ea typeface="Calibri" panose="020F0502020204030204" pitchFamily="34" charset="0"/>
                <a:cs typeface="Times New Roman" panose="02020603050405020304" pitchFamily="18" charset="0"/>
              </a:rPr>
            </a:br>
            <a:endParaRPr lang="it-IT" sz="2100" b="0" cap="none" dirty="0">
              <a:latin typeface="+mn-lt"/>
            </a:endParaRPr>
          </a:p>
        </p:txBody>
      </p:sp>
      <p:sp>
        <p:nvSpPr>
          <p:cNvPr id="3" name="pole tekstowe 2">
            <a:extLst>
              <a:ext uri="{FF2B5EF4-FFF2-40B4-BE49-F238E27FC236}">
                <a16:creationId xmlns:a16="http://schemas.microsoft.com/office/drawing/2014/main" id="{63DA5AD5-2B09-1152-6B43-BFB23F178782}"/>
              </a:ext>
            </a:extLst>
          </p:cNvPr>
          <p:cNvSpPr txBox="1"/>
          <p:nvPr/>
        </p:nvSpPr>
        <p:spPr>
          <a:xfrm>
            <a:off x="869430" y="1499017"/>
            <a:ext cx="10792918" cy="4813305"/>
          </a:xfrm>
          <a:prstGeom prst="rect">
            <a:avLst/>
          </a:prstGeom>
          <a:noFill/>
        </p:spPr>
        <p:txBody>
          <a:bodyPr wrap="square" rtlCol="0">
            <a:spAutoFit/>
          </a:bodyPr>
          <a:lstStyle/>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Quick and full transposition of the directive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to the national legal systems.</a:t>
            </a:r>
          </a:p>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In many countries the principle of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employment assumption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is not present in the legal system. Therefore, it is of utmost importance to make sure that the principle included in the directive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will be fully transposed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at national level allowing for full potential of that principle.</a:t>
            </a:r>
          </a:p>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Taking the directive as an impulse to </a:t>
            </a: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fight civil employment </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as a general labour market challenge.</a:t>
            </a:r>
          </a:p>
          <a:p>
            <a:pPr lvl="0" indent="-342900">
              <a:lnSpc>
                <a:spcPct val="115000"/>
              </a:lnSpc>
              <a:spcBef>
                <a:spcPts val="1200"/>
              </a:spcBef>
              <a:spcAft>
                <a:spcPts val="1200"/>
              </a:spcAft>
              <a:buSzPts val="1000"/>
              <a:buFont typeface="Symbol" panose="05050102010706020507" pitchFamily="18" charset="2"/>
              <a:buChar char=""/>
              <a:tabLst>
                <a:tab pos="457200" algn="l"/>
              </a:tabLst>
            </a:pPr>
            <a:r>
              <a:rPr lang="en-GB" sz="2400" b="1" dirty="0">
                <a:solidFill>
                  <a:srgbClr val="202C8F"/>
                </a:solidFill>
                <a:latin typeface="Calibri" panose="020F0502020204030204" pitchFamily="34" charset="0"/>
                <a:ea typeface="Calibri" panose="020F0502020204030204" pitchFamily="34" charset="0"/>
                <a:cs typeface="Calibri" panose="020F0502020204030204" pitchFamily="34" charset="0"/>
              </a:rPr>
              <a:t>Avoiding treating platform workers as a separate employment category</a:t>
            </a:r>
            <a:r>
              <a:rPr lang="en-GB" sz="2400" dirty="0">
                <a:solidFill>
                  <a:srgbClr val="202C8F"/>
                </a:solidFill>
                <a:latin typeface="Calibri" panose="020F0502020204030204" pitchFamily="34" charset="0"/>
                <a:ea typeface="Calibri" panose="020F0502020204030204" pitchFamily="34" charset="0"/>
                <a:cs typeface="Calibri" panose="020F0502020204030204" pitchFamily="34" charset="0"/>
              </a:rPr>
              <a:t>, these workers should be covered by general regulations.</a:t>
            </a:r>
            <a:endParaRPr lang="pl-PL" sz="3200" dirty="0">
              <a:solidFill>
                <a:srgbClr val="202C8F"/>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54588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Tema di Office">
  <a:themeElements>
    <a:clrScheme name="Custom 13">
      <a:dk1>
        <a:srgbClr val="000000"/>
      </a:dk1>
      <a:lt1>
        <a:srgbClr val="FDFAF6"/>
      </a:lt1>
      <a:dk2>
        <a:srgbClr val="44546A"/>
      </a:dk2>
      <a:lt2>
        <a:srgbClr val="E7E6E6"/>
      </a:lt2>
      <a:accent1>
        <a:srgbClr val="F5CDCE"/>
      </a:accent1>
      <a:accent2>
        <a:srgbClr val="DE8C8C"/>
      </a:accent2>
      <a:accent3>
        <a:srgbClr val="AAC3E8"/>
      </a:accent3>
      <a:accent4>
        <a:srgbClr val="D2D592"/>
      </a:accent4>
      <a:accent5>
        <a:srgbClr val="CCBE89"/>
      </a:accent5>
      <a:accent6>
        <a:srgbClr val="1F2C8F"/>
      </a:accent6>
      <a:hlink>
        <a:srgbClr val="1F2C8F"/>
      </a:hlink>
      <a:folHlink>
        <a:srgbClr val="AAC3E9"/>
      </a:folHlink>
    </a:clrScheme>
    <a:fontScheme name="Custom 22">
      <a:majorFont>
        <a:latin typeface="Arial Black"/>
        <a:ea typeface=""/>
        <a:cs typeface=""/>
      </a:majorFont>
      <a:minorFont>
        <a:latin typeface="Sabon Next L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71374565_TF78438558_Win32" id="{2FF293E6-F903-4A44-B7DE-D79C907B4FD3}" vid="{644B2A06-8A3A-4367-858F-BF7CA4791EAF}"/>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
  <TotalTime>10208</TotalTime>
  <Words>1813</Words>
  <Application>Microsoft Office PowerPoint</Application>
  <PresentationFormat>Panoramiczny</PresentationFormat>
  <Paragraphs>79</Paragraphs>
  <Slides>16</Slides>
  <Notes>16</Notes>
  <HiddenSlides>0</HiddenSlides>
  <MMClips>0</MMClips>
  <ScaleCrop>false</ScaleCrop>
  <HeadingPairs>
    <vt:vector size="6" baseType="variant">
      <vt:variant>
        <vt:lpstr>Używane czcionki</vt:lpstr>
      </vt:variant>
      <vt:variant>
        <vt:i4>7</vt:i4>
      </vt:variant>
      <vt:variant>
        <vt:lpstr>Motyw</vt:lpstr>
      </vt:variant>
      <vt:variant>
        <vt:i4>1</vt:i4>
      </vt:variant>
      <vt:variant>
        <vt:lpstr>Tytuły slajdów</vt:lpstr>
      </vt:variant>
      <vt:variant>
        <vt:i4>16</vt:i4>
      </vt:variant>
    </vt:vector>
  </HeadingPairs>
  <TitlesOfParts>
    <vt:vector size="24" baseType="lpstr">
      <vt:lpstr>Aptos</vt:lpstr>
      <vt:lpstr>Arial</vt:lpstr>
      <vt:lpstr>Arial Black</vt:lpstr>
      <vt:lpstr>Calibri</vt:lpstr>
      <vt:lpstr>Sabon Next LT</vt:lpstr>
      <vt:lpstr>Symbol</vt:lpstr>
      <vt:lpstr>Wingdings</vt:lpstr>
      <vt:lpstr>Tema di Office</vt:lpstr>
      <vt:lpstr>     TRADE UNION diGITALIZATION OFFICERS FOR EFFECTIVE TRADE UNIONS IN THE NEW DIGITAL WORLD OF WORK</vt:lpstr>
      <vt:lpstr>Action Plan  - results of the working session   Recommendations </vt:lpstr>
      <vt:lpstr>Action Plan  - results of the working session  </vt:lpstr>
      <vt:lpstr>Implementation of the European Social Partners Framework agreement on Digitalisation   </vt:lpstr>
      <vt:lpstr>Implementation of the European Social Partners Framework agreement on Digitalisation   </vt:lpstr>
      <vt:lpstr>Telework and the right to disconnect    </vt:lpstr>
      <vt:lpstr>Telework and the right to disconnect    </vt:lpstr>
      <vt:lpstr>Telework and the right to disconnect    </vt:lpstr>
      <vt:lpstr>Platform work – EU directive and its implementation     </vt:lpstr>
      <vt:lpstr>Platform work – EU directive and its implementation     </vt:lpstr>
      <vt:lpstr>Impact of digitalisation on working conditions –  Ensuring quality jobs and workers protection        </vt:lpstr>
      <vt:lpstr>Impact of digitalisation on working conditions –  Developing training opportunities on digital skills        </vt:lpstr>
      <vt:lpstr>Impact of digitalisation on working conditions –  Counteract negative consequences of digitalisation in terms of OSH        </vt:lpstr>
      <vt:lpstr>Impact of digitalisation on working conditions –  Systematic impact assessments and foster dedicated scientific research         </vt:lpstr>
      <vt:lpstr>Digitalisation and social dialogue         </vt:lpstr>
      <vt:lpstr>Interim report on activities and further steps in the project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PIANO DI REVISIONE DEL PROGETTO ANTENOR</dc:title>
  <dc:creator>Stefania Radici</dc:creator>
  <cp:lastModifiedBy>opzz7</cp:lastModifiedBy>
  <cp:revision>190</cp:revision>
  <cp:lastPrinted>2023-10-16T14:44:25Z</cp:lastPrinted>
  <dcterms:created xsi:type="dcterms:W3CDTF">2023-09-07T14:12:43Z</dcterms:created>
  <dcterms:modified xsi:type="dcterms:W3CDTF">2024-06-17T14:28:05Z</dcterms:modified>
</cp:coreProperties>
</file>